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8" r:id="rId6"/>
    <p:sldId id="269" r:id="rId7"/>
    <p:sldId id="268" r:id="rId8"/>
    <p:sldId id="267" r:id="rId9"/>
    <p:sldId id="270" r:id="rId10"/>
    <p:sldId id="265" r:id="rId11"/>
    <p:sldId id="260" r:id="rId12"/>
    <p:sldId id="272" r:id="rId13"/>
    <p:sldId id="271" r:id="rId14"/>
    <p:sldId id="275" r:id="rId15"/>
    <p:sldId id="273" r:id="rId16"/>
    <p:sldId id="27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A49D22-1CBF-4151-BEB9-E14AD54A5F0C}" v="298" dt="2020-07-03T09:29:31.6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lten,  H." userId="d17381e6-1b55-4d4f-90ea-cd6d98f1a312" providerId="ADAL" clId="{38A49D22-1CBF-4151-BEB9-E14AD54A5F0C}"/>
    <pc:docChg chg="undo custSel addSld delSld modSld sldOrd">
      <pc:chgData name="Selten,  H." userId="d17381e6-1b55-4d4f-90ea-cd6d98f1a312" providerId="ADAL" clId="{38A49D22-1CBF-4151-BEB9-E14AD54A5F0C}" dt="2020-07-03T09:29:36.766" v="1285" actId="400"/>
      <pc:docMkLst>
        <pc:docMk/>
      </pc:docMkLst>
      <pc:sldChg chg="modSp mod">
        <pc:chgData name="Selten,  H." userId="d17381e6-1b55-4d4f-90ea-cd6d98f1a312" providerId="ADAL" clId="{38A49D22-1CBF-4151-BEB9-E14AD54A5F0C}" dt="2020-07-03T08:37:48.397" v="100" actId="27636"/>
        <pc:sldMkLst>
          <pc:docMk/>
          <pc:sldMk cId="2291972355" sldId="256"/>
        </pc:sldMkLst>
        <pc:spChg chg="mod">
          <ac:chgData name="Selten,  H." userId="d17381e6-1b55-4d4f-90ea-cd6d98f1a312" providerId="ADAL" clId="{38A49D22-1CBF-4151-BEB9-E14AD54A5F0C}" dt="2020-07-03T08:37:19.710" v="2" actId="20577"/>
          <ac:spMkLst>
            <pc:docMk/>
            <pc:sldMk cId="2291972355" sldId="256"/>
            <ac:spMk id="2" creationId="{FA86C452-A034-4503-B578-2B7F981B668C}"/>
          </ac:spMkLst>
        </pc:spChg>
        <pc:spChg chg="mod">
          <ac:chgData name="Selten,  H." userId="d17381e6-1b55-4d4f-90ea-cd6d98f1a312" providerId="ADAL" clId="{38A49D22-1CBF-4151-BEB9-E14AD54A5F0C}" dt="2020-07-03T08:37:48.397" v="100" actId="27636"/>
          <ac:spMkLst>
            <pc:docMk/>
            <pc:sldMk cId="2291972355" sldId="256"/>
            <ac:spMk id="3" creationId="{53E9DF7D-3ED3-41BC-9013-8106DBEB17C5}"/>
          </ac:spMkLst>
        </pc:spChg>
      </pc:sldChg>
      <pc:sldChg chg="addSp delSp modSp mod">
        <pc:chgData name="Selten,  H." userId="d17381e6-1b55-4d4f-90ea-cd6d98f1a312" providerId="ADAL" clId="{38A49D22-1CBF-4151-BEB9-E14AD54A5F0C}" dt="2020-07-03T09:28:41.389" v="1273" actId="255"/>
        <pc:sldMkLst>
          <pc:docMk/>
          <pc:sldMk cId="1896787516" sldId="258"/>
        </pc:sldMkLst>
        <pc:spChg chg="mod">
          <ac:chgData name="Selten,  H." userId="d17381e6-1b55-4d4f-90ea-cd6d98f1a312" providerId="ADAL" clId="{38A49D22-1CBF-4151-BEB9-E14AD54A5F0C}" dt="2020-07-03T09:28:41.389" v="1273" actId="255"/>
          <ac:spMkLst>
            <pc:docMk/>
            <pc:sldMk cId="1896787516" sldId="258"/>
            <ac:spMk id="3" creationId="{B58A204F-A04E-4BBF-888A-10CB5750C993}"/>
          </ac:spMkLst>
        </pc:spChg>
        <pc:spChg chg="del">
          <ac:chgData name="Selten,  H." userId="d17381e6-1b55-4d4f-90ea-cd6d98f1a312" providerId="ADAL" clId="{38A49D22-1CBF-4151-BEB9-E14AD54A5F0C}" dt="2020-07-03T08:38:22.863" v="101" actId="478"/>
          <ac:spMkLst>
            <pc:docMk/>
            <pc:sldMk cId="1896787516" sldId="258"/>
            <ac:spMk id="5" creationId="{62E89BCF-B6BB-4CB0-8B2C-1FDAF74EF031}"/>
          </ac:spMkLst>
        </pc:spChg>
        <pc:spChg chg="add mod">
          <ac:chgData name="Selten,  H." userId="d17381e6-1b55-4d4f-90ea-cd6d98f1a312" providerId="ADAL" clId="{38A49D22-1CBF-4151-BEB9-E14AD54A5F0C}" dt="2020-07-03T08:38:57.177" v="174" actId="20577"/>
          <ac:spMkLst>
            <pc:docMk/>
            <pc:sldMk cId="1896787516" sldId="258"/>
            <ac:spMk id="7" creationId="{17911652-7B0B-4A71-A048-77D4E58EF414}"/>
          </ac:spMkLst>
        </pc:spChg>
        <pc:spChg chg="del">
          <ac:chgData name="Selten,  H." userId="d17381e6-1b55-4d4f-90ea-cd6d98f1a312" providerId="ADAL" clId="{38A49D22-1CBF-4151-BEB9-E14AD54A5F0C}" dt="2020-07-03T08:38:25.231" v="102" actId="478"/>
          <ac:spMkLst>
            <pc:docMk/>
            <pc:sldMk cId="1896787516" sldId="258"/>
            <ac:spMk id="8" creationId="{9F27939D-36C3-4463-860A-CE390779F227}"/>
          </ac:spMkLst>
        </pc:spChg>
        <pc:spChg chg="del">
          <ac:chgData name="Selten,  H." userId="d17381e6-1b55-4d4f-90ea-cd6d98f1a312" providerId="ADAL" clId="{38A49D22-1CBF-4151-BEB9-E14AD54A5F0C}" dt="2020-07-03T08:38:22.863" v="101" actId="478"/>
          <ac:spMkLst>
            <pc:docMk/>
            <pc:sldMk cId="1896787516" sldId="258"/>
            <ac:spMk id="9" creationId="{841008DA-A0D9-400A-A8E9-D08847CCC7D7}"/>
          </ac:spMkLst>
        </pc:spChg>
      </pc:sldChg>
      <pc:sldChg chg="addSp modSp del">
        <pc:chgData name="Selten,  H." userId="d17381e6-1b55-4d4f-90ea-cd6d98f1a312" providerId="ADAL" clId="{38A49D22-1CBF-4151-BEB9-E14AD54A5F0C}" dt="2020-07-03T08:40:27.059" v="177" actId="47"/>
        <pc:sldMkLst>
          <pc:docMk/>
          <pc:sldMk cId="3409957141" sldId="259"/>
        </pc:sldMkLst>
        <pc:spChg chg="add mod">
          <ac:chgData name="Selten,  H." userId="d17381e6-1b55-4d4f-90ea-cd6d98f1a312" providerId="ADAL" clId="{38A49D22-1CBF-4151-BEB9-E14AD54A5F0C}" dt="2020-07-03T08:39:54.774" v="175"/>
          <ac:spMkLst>
            <pc:docMk/>
            <pc:sldMk cId="3409957141" sldId="259"/>
            <ac:spMk id="4" creationId="{7D46C75B-BD2E-403B-A1A2-3543A380155B}"/>
          </ac:spMkLst>
        </pc:spChg>
      </pc:sldChg>
      <pc:sldChg chg="addSp modSp mod">
        <pc:chgData name="Selten,  H." userId="d17381e6-1b55-4d4f-90ea-cd6d98f1a312" providerId="ADAL" clId="{38A49D22-1CBF-4151-BEB9-E14AD54A5F0C}" dt="2020-07-03T09:06:01.372" v="631" actId="20577"/>
        <pc:sldMkLst>
          <pc:docMk/>
          <pc:sldMk cId="2705873379" sldId="260"/>
        </pc:sldMkLst>
        <pc:spChg chg="add mod">
          <ac:chgData name="Selten,  H." userId="d17381e6-1b55-4d4f-90ea-cd6d98f1a312" providerId="ADAL" clId="{38A49D22-1CBF-4151-BEB9-E14AD54A5F0C}" dt="2020-07-03T09:06:01.372" v="631" actId="20577"/>
          <ac:spMkLst>
            <pc:docMk/>
            <pc:sldMk cId="2705873379" sldId="260"/>
            <ac:spMk id="5" creationId="{592E37E5-F882-414A-8058-AC404FD7443A}"/>
          </ac:spMkLst>
        </pc:spChg>
      </pc:sldChg>
      <pc:sldChg chg="del">
        <pc:chgData name="Selten,  H." userId="d17381e6-1b55-4d4f-90ea-cd6d98f1a312" providerId="ADAL" clId="{38A49D22-1CBF-4151-BEB9-E14AD54A5F0C}" dt="2020-07-03T09:03:43.787" v="494" actId="47"/>
        <pc:sldMkLst>
          <pc:docMk/>
          <pc:sldMk cId="2756894919" sldId="262"/>
        </pc:sldMkLst>
      </pc:sldChg>
      <pc:sldChg chg="addSp modSp mod ord">
        <pc:chgData name="Selten,  H." userId="d17381e6-1b55-4d4f-90ea-cd6d98f1a312" providerId="ADAL" clId="{38A49D22-1CBF-4151-BEB9-E14AD54A5F0C}" dt="2020-07-03T09:06:25.600" v="640"/>
        <pc:sldMkLst>
          <pc:docMk/>
          <pc:sldMk cId="539711871" sldId="265"/>
        </pc:sldMkLst>
        <pc:spChg chg="mod">
          <ac:chgData name="Selten,  H." userId="d17381e6-1b55-4d4f-90ea-cd6d98f1a312" providerId="ADAL" clId="{38A49D22-1CBF-4151-BEB9-E14AD54A5F0C}" dt="2020-07-03T09:06:22.476" v="639" actId="20577"/>
          <ac:spMkLst>
            <pc:docMk/>
            <pc:sldMk cId="539711871" sldId="265"/>
            <ac:spMk id="2" creationId="{00000000-0000-0000-0000-000000000000}"/>
          </ac:spMkLst>
        </pc:spChg>
        <pc:spChg chg="add mod">
          <ac:chgData name="Selten,  H." userId="d17381e6-1b55-4d4f-90ea-cd6d98f1a312" providerId="ADAL" clId="{38A49D22-1CBF-4151-BEB9-E14AD54A5F0C}" dt="2020-07-03T09:06:25.600" v="640"/>
          <ac:spMkLst>
            <pc:docMk/>
            <pc:sldMk cId="539711871" sldId="265"/>
            <ac:spMk id="6" creationId="{CF81F805-B75B-4982-91E4-50EDF346B5B8}"/>
          </ac:spMkLst>
        </pc:spChg>
      </pc:sldChg>
      <pc:sldChg chg="addSp modSp mod">
        <pc:chgData name="Selten,  H." userId="d17381e6-1b55-4d4f-90ea-cd6d98f1a312" providerId="ADAL" clId="{38A49D22-1CBF-4151-BEB9-E14AD54A5F0C}" dt="2020-07-03T08:47:18.002" v="378" actId="1076"/>
        <pc:sldMkLst>
          <pc:docMk/>
          <pc:sldMk cId="716174670" sldId="267"/>
        </pc:sldMkLst>
        <pc:spChg chg="mod">
          <ac:chgData name="Selten,  H." userId="d17381e6-1b55-4d4f-90ea-cd6d98f1a312" providerId="ADAL" clId="{38A49D22-1CBF-4151-BEB9-E14AD54A5F0C}" dt="2020-07-03T08:44:06.938" v="308" actId="20577"/>
          <ac:spMkLst>
            <pc:docMk/>
            <pc:sldMk cId="716174670" sldId="267"/>
            <ac:spMk id="2" creationId="{41F186FC-95D5-4BBF-AF87-606E19E98EA6}"/>
          </ac:spMkLst>
        </pc:spChg>
        <pc:spChg chg="add mod">
          <ac:chgData name="Selten,  H." userId="d17381e6-1b55-4d4f-90ea-cd6d98f1a312" providerId="ADAL" clId="{38A49D22-1CBF-4151-BEB9-E14AD54A5F0C}" dt="2020-07-03T08:46:37.754" v="309"/>
          <ac:spMkLst>
            <pc:docMk/>
            <pc:sldMk cId="716174670" sldId="267"/>
            <ac:spMk id="4" creationId="{A22FECFC-5305-4019-84B5-15D030BF3EB5}"/>
          </ac:spMkLst>
        </pc:spChg>
        <pc:spChg chg="add mod">
          <ac:chgData name="Selten,  H." userId="d17381e6-1b55-4d4f-90ea-cd6d98f1a312" providerId="ADAL" clId="{38A49D22-1CBF-4151-BEB9-E14AD54A5F0C}" dt="2020-07-03T08:47:18.002" v="378" actId="1076"/>
          <ac:spMkLst>
            <pc:docMk/>
            <pc:sldMk cId="716174670" sldId="267"/>
            <ac:spMk id="5" creationId="{732AB903-5F89-42E2-82C4-B292EE84BDD6}"/>
          </ac:spMkLst>
        </pc:spChg>
        <pc:picChg chg="mod">
          <ac:chgData name="Selten,  H." userId="d17381e6-1b55-4d4f-90ea-cd6d98f1a312" providerId="ADAL" clId="{38A49D22-1CBF-4151-BEB9-E14AD54A5F0C}" dt="2020-07-03T08:43:52.728" v="281" actId="14100"/>
          <ac:picMkLst>
            <pc:docMk/>
            <pc:sldMk cId="716174670" sldId="267"/>
            <ac:picMk id="3" creationId="{C8A1EE12-CE66-4A91-B24E-150916A767E8}"/>
          </ac:picMkLst>
        </pc:picChg>
      </pc:sldChg>
      <pc:sldChg chg="addSp modSp mod modAnim">
        <pc:chgData name="Selten,  H." userId="d17381e6-1b55-4d4f-90ea-cd6d98f1a312" providerId="ADAL" clId="{38A49D22-1CBF-4151-BEB9-E14AD54A5F0C}" dt="2020-07-03T09:22:06.315" v="1245" actId="14100"/>
        <pc:sldMkLst>
          <pc:docMk/>
          <pc:sldMk cId="842618975" sldId="268"/>
        </pc:sldMkLst>
        <pc:spChg chg="mod">
          <ac:chgData name="Selten,  H." userId="d17381e6-1b55-4d4f-90ea-cd6d98f1a312" providerId="ADAL" clId="{38A49D22-1CBF-4151-BEB9-E14AD54A5F0C}" dt="2020-07-03T08:48:57.515" v="488" actId="20577"/>
          <ac:spMkLst>
            <pc:docMk/>
            <pc:sldMk cId="842618975" sldId="268"/>
            <ac:spMk id="2" creationId="{00000000-0000-0000-0000-000000000000}"/>
          </ac:spMkLst>
        </pc:spChg>
        <pc:spChg chg="add mod">
          <ac:chgData name="Selten,  H." userId="d17381e6-1b55-4d4f-90ea-cd6d98f1a312" providerId="ADAL" clId="{38A49D22-1CBF-4151-BEB9-E14AD54A5F0C}" dt="2020-07-03T08:48:14.162" v="429" actId="1076"/>
          <ac:spMkLst>
            <pc:docMk/>
            <pc:sldMk cId="842618975" sldId="268"/>
            <ac:spMk id="3" creationId="{32839550-F0B7-40B2-8855-E9599D140CF8}"/>
          </ac:spMkLst>
        </pc:spChg>
        <pc:spChg chg="add mod">
          <ac:chgData name="Selten,  H." userId="d17381e6-1b55-4d4f-90ea-cd6d98f1a312" providerId="ADAL" clId="{38A49D22-1CBF-4151-BEB9-E14AD54A5F0C}" dt="2020-07-03T09:18:56.930" v="1060" actId="14100"/>
          <ac:spMkLst>
            <pc:docMk/>
            <pc:sldMk cId="842618975" sldId="268"/>
            <ac:spMk id="4" creationId="{D189BD82-708D-4281-9363-41C5A161F139}"/>
          </ac:spMkLst>
        </pc:spChg>
        <pc:spChg chg="add mod">
          <ac:chgData name="Selten,  H." userId="d17381e6-1b55-4d4f-90ea-cd6d98f1a312" providerId="ADAL" clId="{38A49D22-1CBF-4151-BEB9-E14AD54A5F0C}" dt="2020-07-03T08:39:55.988" v="176"/>
          <ac:spMkLst>
            <pc:docMk/>
            <pc:sldMk cId="842618975" sldId="268"/>
            <ac:spMk id="5" creationId="{F708E434-FFFF-4CE3-82FC-5FDABC8BA2F4}"/>
          </ac:spMkLst>
        </pc:spChg>
        <pc:spChg chg="add mod">
          <ac:chgData name="Selten,  H." userId="d17381e6-1b55-4d4f-90ea-cd6d98f1a312" providerId="ADAL" clId="{38A49D22-1CBF-4151-BEB9-E14AD54A5F0C}" dt="2020-07-03T09:22:06.315" v="1245" actId="14100"/>
          <ac:spMkLst>
            <pc:docMk/>
            <pc:sldMk cId="842618975" sldId="268"/>
            <ac:spMk id="8" creationId="{A6889879-6AFE-4C70-80B6-0C15678A0876}"/>
          </ac:spMkLst>
        </pc:spChg>
        <pc:picChg chg="mod">
          <ac:chgData name="Selten,  H." userId="d17381e6-1b55-4d4f-90ea-cd6d98f1a312" providerId="ADAL" clId="{38A49D22-1CBF-4151-BEB9-E14AD54A5F0C}" dt="2020-07-03T08:48:18.908" v="433" actId="1076"/>
          <ac:picMkLst>
            <pc:docMk/>
            <pc:sldMk cId="842618975" sldId="268"/>
            <ac:picMk id="6" creationId="{40616658-8442-4C08-840D-4BB46125A97C}"/>
          </ac:picMkLst>
        </pc:picChg>
        <pc:picChg chg="mod">
          <ac:chgData name="Selten,  H." userId="d17381e6-1b55-4d4f-90ea-cd6d98f1a312" providerId="ADAL" clId="{38A49D22-1CBF-4151-BEB9-E14AD54A5F0C}" dt="2020-07-03T08:48:17.538" v="432" actId="1076"/>
          <ac:picMkLst>
            <pc:docMk/>
            <pc:sldMk cId="842618975" sldId="268"/>
            <ac:picMk id="7" creationId="{A9AC6A70-C083-4D37-A00B-CF5F4F323293}"/>
          </ac:picMkLst>
        </pc:picChg>
      </pc:sldChg>
      <pc:sldChg chg="addSp delSp modSp add mod">
        <pc:chgData name="Selten,  H." userId="d17381e6-1b55-4d4f-90ea-cd6d98f1a312" providerId="ADAL" clId="{38A49D22-1CBF-4151-BEB9-E14AD54A5F0C}" dt="2020-07-03T08:42:49.738" v="279" actId="1076"/>
        <pc:sldMkLst>
          <pc:docMk/>
          <pc:sldMk cId="392688706" sldId="269"/>
        </pc:sldMkLst>
        <pc:spChg chg="mod">
          <ac:chgData name="Selten,  H." userId="d17381e6-1b55-4d4f-90ea-cd6d98f1a312" providerId="ADAL" clId="{38A49D22-1CBF-4151-BEB9-E14AD54A5F0C}" dt="2020-07-03T08:41:34.647" v="254" actId="20577"/>
          <ac:spMkLst>
            <pc:docMk/>
            <pc:sldMk cId="392688706" sldId="269"/>
            <ac:spMk id="2" creationId="{E94AB523-FD8C-46E9-A738-6A9AC641E877}"/>
          </ac:spMkLst>
        </pc:spChg>
        <pc:spChg chg="del mod">
          <ac:chgData name="Selten,  H." userId="d17381e6-1b55-4d4f-90ea-cd6d98f1a312" providerId="ADAL" clId="{38A49D22-1CBF-4151-BEB9-E14AD54A5F0C}" dt="2020-07-03T08:41:44.297" v="256"/>
          <ac:spMkLst>
            <pc:docMk/>
            <pc:sldMk cId="392688706" sldId="269"/>
            <ac:spMk id="3" creationId="{B58A204F-A04E-4BBF-888A-10CB5750C993}"/>
          </ac:spMkLst>
        </pc:spChg>
        <pc:spChg chg="add del mod">
          <ac:chgData name="Selten,  H." userId="d17381e6-1b55-4d4f-90ea-cd6d98f1a312" providerId="ADAL" clId="{38A49D22-1CBF-4151-BEB9-E14AD54A5F0C}" dt="2020-07-03T08:42:46.120" v="276" actId="478"/>
          <ac:spMkLst>
            <pc:docMk/>
            <pc:sldMk cId="392688706" sldId="269"/>
            <ac:spMk id="4" creationId="{0C641991-CD35-460F-9531-625DB4C55B39}"/>
          </ac:spMkLst>
        </pc:spChg>
        <pc:picChg chg="add mod">
          <ac:chgData name="Selten,  H." userId="d17381e6-1b55-4d4f-90ea-cd6d98f1a312" providerId="ADAL" clId="{38A49D22-1CBF-4151-BEB9-E14AD54A5F0C}" dt="2020-07-03T08:42:49.738" v="279" actId="1076"/>
          <ac:picMkLst>
            <pc:docMk/>
            <pc:sldMk cId="392688706" sldId="269"/>
            <ac:picMk id="1026" creationId="{0C67B108-7506-46AB-9231-39C4237977F8}"/>
          </ac:picMkLst>
        </pc:picChg>
        <pc:picChg chg="add del mod">
          <ac:chgData name="Selten,  H." userId="d17381e6-1b55-4d4f-90ea-cd6d98f1a312" providerId="ADAL" clId="{38A49D22-1CBF-4151-BEB9-E14AD54A5F0C}" dt="2020-07-03T08:42:18.407" v="266" actId="478"/>
          <ac:picMkLst>
            <pc:docMk/>
            <pc:sldMk cId="392688706" sldId="269"/>
            <ac:picMk id="1028" creationId="{2EBD536D-8D1B-43CD-8A29-F956FD126241}"/>
          </ac:picMkLst>
        </pc:picChg>
        <pc:picChg chg="add del mod">
          <ac:chgData name="Selten,  H." userId="d17381e6-1b55-4d4f-90ea-cd6d98f1a312" providerId="ADAL" clId="{38A49D22-1CBF-4151-BEB9-E14AD54A5F0C}" dt="2020-07-03T08:42:48.541" v="278" actId="1076"/>
          <ac:picMkLst>
            <pc:docMk/>
            <pc:sldMk cId="392688706" sldId="269"/>
            <ac:picMk id="1030" creationId="{094D2EB5-9B00-44A4-AEF7-BBFBE09916F9}"/>
          </ac:picMkLst>
        </pc:picChg>
        <pc:picChg chg="add del mod">
          <ac:chgData name="Selten,  H." userId="d17381e6-1b55-4d4f-90ea-cd6d98f1a312" providerId="ADAL" clId="{38A49D22-1CBF-4151-BEB9-E14AD54A5F0C}" dt="2020-07-03T08:42:31.285" v="272" actId="478"/>
          <ac:picMkLst>
            <pc:docMk/>
            <pc:sldMk cId="392688706" sldId="269"/>
            <ac:picMk id="1032" creationId="{0C14837F-6D7F-4B26-B825-968A9CC6AAD7}"/>
          </ac:picMkLst>
        </pc:picChg>
      </pc:sldChg>
      <pc:sldChg chg="add del">
        <pc:chgData name="Selten,  H." userId="d17381e6-1b55-4d4f-90ea-cd6d98f1a312" providerId="ADAL" clId="{38A49D22-1CBF-4151-BEB9-E14AD54A5F0C}" dt="2020-07-03T08:40:46.983" v="181"/>
        <pc:sldMkLst>
          <pc:docMk/>
          <pc:sldMk cId="231003058" sldId="270"/>
        </pc:sldMkLst>
      </pc:sldChg>
      <pc:sldChg chg="addSp delSp modSp add mod ord">
        <pc:chgData name="Selten,  H." userId="d17381e6-1b55-4d4f-90ea-cd6d98f1a312" providerId="ADAL" clId="{38A49D22-1CBF-4151-BEB9-E14AD54A5F0C}" dt="2020-07-03T09:29:21.241" v="1280" actId="400"/>
        <pc:sldMkLst>
          <pc:docMk/>
          <pc:sldMk cId="3847894450" sldId="270"/>
        </pc:sldMkLst>
        <pc:spChg chg="del mod">
          <ac:chgData name="Selten,  H." userId="d17381e6-1b55-4d4f-90ea-cd6d98f1a312" providerId="ADAL" clId="{38A49D22-1CBF-4151-BEB9-E14AD54A5F0C}" dt="2020-07-03T09:28:58.115" v="1274" actId="478"/>
          <ac:spMkLst>
            <pc:docMk/>
            <pc:sldMk cId="3847894450" sldId="270"/>
            <ac:spMk id="3" creationId="{B58A204F-A04E-4BBF-888A-10CB5750C993}"/>
          </ac:spMkLst>
        </pc:spChg>
        <pc:spChg chg="add del mod">
          <ac:chgData name="Selten,  H." userId="d17381e6-1b55-4d4f-90ea-cd6d98f1a312" providerId="ADAL" clId="{38A49D22-1CBF-4151-BEB9-E14AD54A5F0C}" dt="2020-07-03T09:29:14.134" v="1278" actId="478"/>
          <ac:spMkLst>
            <pc:docMk/>
            <pc:sldMk cId="3847894450" sldId="270"/>
            <ac:spMk id="5" creationId="{E514EDE8-090F-4BCA-BEC3-75666A0EED72}"/>
          </ac:spMkLst>
        </pc:spChg>
        <pc:spChg chg="add mod">
          <ac:chgData name="Selten,  H." userId="d17381e6-1b55-4d4f-90ea-cd6d98f1a312" providerId="ADAL" clId="{38A49D22-1CBF-4151-BEB9-E14AD54A5F0C}" dt="2020-07-03T09:29:21.241" v="1280" actId="400"/>
          <ac:spMkLst>
            <pc:docMk/>
            <pc:sldMk cId="3847894450" sldId="270"/>
            <ac:spMk id="8" creationId="{E9327BC2-77C4-4BD1-AB7B-E1235463BFBB}"/>
          </ac:spMkLst>
        </pc:spChg>
      </pc:sldChg>
      <pc:sldChg chg="addSp delSp modSp add mod">
        <pc:chgData name="Selten,  H." userId="d17381e6-1b55-4d4f-90ea-cd6d98f1a312" providerId="ADAL" clId="{38A49D22-1CBF-4151-BEB9-E14AD54A5F0C}" dt="2020-07-03T09:06:06.942" v="633"/>
        <pc:sldMkLst>
          <pc:docMk/>
          <pc:sldMk cId="2346738731" sldId="271"/>
        </pc:sldMkLst>
        <pc:spChg chg="add mod">
          <ac:chgData name="Selten,  H." userId="d17381e6-1b55-4d4f-90ea-cd6d98f1a312" providerId="ADAL" clId="{38A49D22-1CBF-4151-BEB9-E14AD54A5F0C}" dt="2020-07-03T09:05:25.206" v="602" actId="20577"/>
          <ac:spMkLst>
            <pc:docMk/>
            <pc:sldMk cId="2346738731" sldId="271"/>
            <ac:spMk id="3" creationId="{5E61C472-03F7-4919-817E-E982363203B2}"/>
          </ac:spMkLst>
        </pc:spChg>
        <pc:spChg chg="del">
          <ac:chgData name="Selten,  H." userId="d17381e6-1b55-4d4f-90ea-cd6d98f1a312" providerId="ADAL" clId="{38A49D22-1CBF-4151-BEB9-E14AD54A5F0C}" dt="2020-07-03T09:06:06.661" v="632" actId="478"/>
          <ac:spMkLst>
            <pc:docMk/>
            <pc:sldMk cId="2346738731" sldId="271"/>
            <ac:spMk id="5" creationId="{592E37E5-F882-414A-8058-AC404FD7443A}"/>
          </ac:spMkLst>
        </pc:spChg>
        <pc:spChg chg="add mod">
          <ac:chgData name="Selten,  H." userId="d17381e6-1b55-4d4f-90ea-cd6d98f1a312" providerId="ADAL" clId="{38A49D22-1CBF-4151-BEB9-E14AD54A5F0C}" dt="2020-07-03T09:06:06.942" v="633"/>
          <ac:spMkLst>
            <pc:docMk/>
            <pc:sldMk cId="2346738731" sldId="271"/>
            <ac:spMk id="9" creationId="{8CC03F59-ABFD-46B7-81D4-47F06CB82C51}"/>
          </ac:spMkLst>
        </pc:spChg>
        <pc:picChg chg="del">
          <ac:chgData name="Selten,  H." userId="d17381e6-1b55-4d4f-90ea-cd6d98f1a312" providerId="ADAL" clId="{38A49D22-1CBF-4151-BEB9-E14AD54A5F0C}" dt="2020-07-03T09:04:17.234" v="496" actId="478"/>
          <ac:picMkLst>
            <pc:docMk/>
            <pc:sldMk cId="2346738731" sldId="271"/>
            <ac:picMk id="4" creationId="{00000000-0000-0000-0000-000000000000}"/>
          </ac:picMkLst>
        </pc:picChg>
        <pc:picChg chg="add mod">
          <ac:chgData name="Selten,  H." userId="d17381e6-1b55-4d4f-90ea-cd6d98f1a312" providerId="ADAL" clId="{38A49D22-1CBF-4151-BEB9-E14AD54A5F0C}" dt="2020-07-03T09:04:19.698" v="498"/>
          <ac:picMkLst>
            <pc:docMk/>
            <pc:sldMk cId="2346738731" sldId="271"/>
            <ac:picMk id="6" creationId="{2FAAEA96-1AEA-471F-AD3C-9B7675793D49}"/>
          </ac:picMkLst>
        </pc:picChg>
        <pc:picChg chg="add mod">
          <ac:chgData name="Selten,  H." userId="d17381e6-1b55-4d4f-90ea-cd6d98f1a312" providerId="ADAL" clId="{38A49D22-1CBF-4151-BEB9-E14AD54A5F0C}" dt="2020-07-03T09:04:31.623" v="499"/>
          <ac:picMkLst>
            <pc:docMk/>
            <pc:sldMk cId="2346738731" sldId="271"/>
            <ac:picMk id="7" creationId="{A9D2E70C-5FAC-4D80-91F4-FF971C75D13C}"/>
          </ac:picMkLst>
        </pc:picChg>
        <pc:picChg chg="del">
          <ac:chgData name="Selten,  H." userId="d17381e6-1b55-4d4f-90ea-cd6d98f1a312" providerId="ADAL" clId="{38A49D22-1CBF-4151-BEB9-E14AD54A5F0C}" dt="2020-07-03T09:04:18.509" v="497" actId="478"/>
          <ac:picMkLst>
            <pc:docMk/>
            <pc:sldMk cId="2346738731" sldId="271"/>
            <ac:picMk id="2052" creationId="{3BE52473-15A0-4575-AE0A-6F46BCB60611}"/>
          </ac:picMkLst>
        </pc:picChg>
      </pc:sldChg>
      <pc:sldChg chg="addSp delSp modSp add mod">
        <pc:chgData name="Selten,  H." userId="d17381e6-1b55-4d4f-90ea-cd6d98f1a312" providerId="ADAL" clId="{38A49D22-1CBF-4151-BEB9-E14AD54A5F0C}" dt="2020-07-03T09:08:25.712" v="678" actId="6549"/>
        <pc:sldMkLst>
          <pc:docMk/>
          <pc:sldMk cId="2232249676" sldId="272"/>
        </pc:sldMkLst>
        <pc:spChg chg="mod">
          <ac:chgData name="Selten,  H." userId="d17381e6-1b55-4d4f-90ea-cd6d98f1a312" providerId="ADAL" clId="{38A49D22-1CBF-4151-BEB9-E14AD54A5F0C}" dt="2020-07-03T09:08:25.712" v="678" actId="6549"/>
          <ac:spMkLst>
            <pc:docMk/>
            <pc:sldMk cId="2232249676" sldId="272"/>
            <ac:spMk id="2" creationId="{00000000-0000-0000-0000-000000000000}"/>
          </ac:spMkLst>
        </pc:spChg>
        <pc:picChg chg="add mod">
          <ac:chgData name="Selten,  H." userId="d17381e6-1b55-4d4f-90ea-cd6d98f1a312" providerId="ADAL" clId="{38A49D22-1CBF-4151-BEB9-E14AD54A5F0C}" dt="2020-07-03T09:08:18.873" v="647" actId="1076"/>
          <ac:picMkLst>
            <pc:docMk/>
            <pc:sldMk cId="2232249676" sldId="272"/>
            <ac:picMk id="3" creationId="{8A78FB57-C2D8-459B-A63A-F77043D48D92}"/>
          </ac:picMkLst>
        </pc:picChg>
        <pc:picChg chg="del">
          <ac:chgData name="Selten,  H." userId="d17381e6-1b55-4d4f-90ea-cd6d98f1a312" providerId="ADAL" clId="{38A49D22-1CBF-4151-BEB9-E14AD54A5F0C}" dt="2020-07-03T09:08:12.271" v="642" actId="478"/>
          <ac:picMkLst>
            <pc:docMk/>
            <pc:sldMk cId="2232249676" sldId="272"/>
            <ac:picMk id="4" creationId="{00000000-0000-0000-0000-000000000000}"/>
          </ac:picMkLst>
        </pc:picChg>
        <pc:picChg chg="del">
          <ac:chgData name="Selten,  H." userId="d17381e6-1b55-4d4f-90ea-cd6d98f1a312" providerId="ADAL" clId="{38A49D22-1CBF-4151-BEB9-E14AD54A5F0C}" dt="2020-07-03T09:08:13.720" v="643" actId="478"/>
          <ac:picMkLst>
            <pc:docMk/>
            <pc:sldMk cId="2232249676" sldId="272"/>
            <ac:picMk id="2052" creationId="{3BE52473-15A0-4575-AE0A-6F46BCB60611}"/>
          </ac:picMkLst>
        </pc:picChg>
      </pc:sldChg>
      <pc:sldChg chg="addSp delSp modSp new mod modAnim">
        <pc:chgData name="Selten,  H." userId="d17381e6-1b55-4d4f-90ea-cd6d98f1a312" providerId="ADAL" clId="{38A49D22-1CBF-4151-BEB9-E14AD54A5F0C}" dt="2020-07-03T09:13:27.359" v="937"/>
        <pc:sldMkLst>
          <pc:docMk/>
          <pc:sldMk cId="2336479564" sldId="273"/>
        </pc:sldMkLst>
        <pc:spChg chg="mod">
          <ac:chgData name="Selten,  H." userId="d17381e6-1b55-4d4f-90ea-cd6d98f1a312" providerId="ADAL" clId="{38A49D22-1CBF-4151-BEB9-E14AD54A5F0C}" dt="2020-07-03T09:10:51.934" v="755" actId="20577"/>
          <ac:spMkLst>
            <pc:docMk/>
            <pc:sldMk cId="2336479564" sldId="273"/>
            <ac:spMk id="2" creationId="{F2574C7B-85E1-4AF1-98EF-A82CAEBDEE90}"/>
          </ac:spMkLst>
        </pc:spChg>
        <pc:spChg chg="add mod">
          <ac:chgData name="Selten,  H." userId="d17381e6-1b55-4d4f-90ea-cd6d98f1a312" providerId="ADAL" clId="{38A49D22-1CBF-4151-BEB9-E14AD54A5F0C}" dt="2020-07-03T09:10:41.763" v="735" actId="14100"/>
          <ac:spMkLst>
            <pc:docMk/>
            <pc:sldMk cId="2336479564" sldId="273"/>
            <ac:spMk id="4" creationId="{078E86B2-439F-4F5E-84C8-70BB48F54B71}"/>
          </ac:spMkLst>
        </pc:spChg>
        <pc:spChg chg="add mod">
          <ac:chgData name="Selten,  H." userId="d17381e6-1b55-4d4f-90ea-cd6d98f1a312" providerId="ADAL" clId="{38A49D22-1CBF-4151-BEB9-E14AD54A5F0C}" dt="2020-07-03T09:11:50.568" v="791" actId="14100"/>
          <ac:spMkLst>
            <pc:docMk/>
            <pc:sldMk cId="2336479564" sldId="273"/>
            <ac:spMk id="5" creationId="{03DC3DF7-F8A6-44DF-ADA8-63D9CA8CFBC9}"/>
          </ac:spMkLst>
        </pc:spChg>
        <pc:spChg chg="add mod">
          <ac:chgData name="Selten,  H." userId="d17381e6-1b55-4d4f-90ea-cd6d98f1a312" providerId="ADAL" clId="{38A49D22-1CBF-4151-BEB9-E14AD54A5F0C}" dt="2020-07-03T09:12:58.374" v="935" actId="20577"/>
          <ac:spMkLst>
            <pc:docMk/>
            <pc:sldMk cId="2336479564" sldId="273"/>
            <ac:spMk id="6" creationId="{24F71B7F-5E4C-4900-A663-E0EB6EAA69D9}"/>
          </ac:spMkLst>
        </pc:spChg>
        <pc:spChg chg="add del mod">
          <ac:chgData name="Selten,  H." userId="d17381e6-1b55-4d4f-90ea-cd6d98f1a312" providerId="ADAL" clId="{38A49D22-1CBF-4151-BEB9-E14AD54A5F0C}" dt="2020-07-03T09:13:27.359" v="937"/>
          <ac:spMkLst>
            <pc:docMk/>
            <pc:sldMk cId="2336479564" sldId="273"/>
            <ac:spMk id="7" creationId="{6513D9E9-8DCA-4304-A626-B16B614192A5}"/>
          </ac:spMkLst>
        </pc:spChg>
        <pc:picChg chg="add mod">
          <ac:chgData name="Selten,  H." userId="d17381e6-1b55-4d4f-90ea-cd6d98f1a312" providerId="ADAL" clId="{38A49D22-1CBF-4151-BEB9-E14AD54A5F0C}" dt="2020-07-03T09:10:04.711" v="682" actId="14100"/>
          <ac:picMkLst>
            <pc:docMk/>
            <pc:sldMk cId="2336479564" sldId="273"/>
            <ac:picMk id="3" creationId="{5230119C-3D1F-4098-BEDC-80B8F0F2CB1D}"/>
          </ac:picMkLst>
        </pc:picChg>
      </pc:sldChg>
      <pc:sldChg chg="delSp modSp add mod modAnim">
        <pc:chgData name="Selten,  H." userId="d17381e6-1b55-4d4f-90ea-cd6d98f1a312" providerId="ADAL" clId="{38A49D22-1CBF-4151-BEB9-E14AD54A5F0C}" dt="2020-07-03T09:15:43.264" v="996"/>
        <pc:sldMkLst>
          <pc:docMk/>
          <pc:sldMk cId="84562548" sldId="274"/>
        </pc:sldMkLst>
        <pc:spChg chg="mod">
          <ac:chgData name="Selten,  H." userId="d17381e6-1b55-4d4f-90ea-cd6d98f1a312" providerId="ADAL" clId="{38A49D22-1CBF-4151-BEB9-E14AD54A5F0C}" dt="2020-07-03T09:14:34.186" v="954" actId="20577"/>
          <ac:spMkLst>
            <pc:docMk/>
            <pc:sldMk cId="84562548" sldId="274"/>
            <ac:spMk id="5" creationId="{03DC3DF7-F8A6-44DF-ADA8-63D9CA8CFBC9}"/>
          </ac:spMkLst>
        </pc:spChg>
        <pc:spChg chg="mod">
          <ac:chgData name="Selten,  H." userId="d17381e6-1b55-4d4f-90ea-cd6d98f1a312" providerId="ADAL" clId="{38A49D22-1CBF-4151-BEB9-E14AD54A5F0C}" dt="2020-07-03T09:15:25.977" v="994" actId="20577"/>
          <ac:spMkLst>
            <pc:docMk/>
            <pc:sldMk cId="84562548" sldId="274"/>
            <ac:spMk id="6" creationId="{24F71B7F-5E4C-4900-A663-E0EB6EAA69D9}"/>
          </ac:spMkLst>
        </pc:spChg>
        <pc:picChg chg="del">
          <ac:chgData name="Selten,  H." userId="d17381e6-1b55-4d4f-90ea-cd6d98f1a312" providerId="ADAL" clId="{38A49D22-1CBF-4151-BEB9-E14AD54A5F0C}" dt="2020-07-03T09:14:35.975" v="955" actId="478"/>
          <ac:picMkLst>
            <pc:docMk/>
            <pc:sldMk cId="84562548" sldId="274"/>
            <ac:picMk id="3" creationId="{5230119C-3D1F-4098-BEDC-80B8F0F2CB1D}"/>
          </ac:picMkLst>
        </pc:picChg>
      </pc:sldChg>
      <pc:sldChg chg="add del">
        <pc:chgData name="Selten,  H." userId="d17381e6-1b55-4d4f-90ea-cd6d98f1a312" providerId="ADAL" clId="{38A49D22-1CBF-4151-BEB9-E14AD54A5F0C}" dt="2020-07-03T09:10:14.116" v="684"/>
        <pc:sldMkLst>
          <pc:docMk/>
          <pc:sldMk cId="3822762194" sldId="274"/>
        </pc:sldMkLst>
      </pc:sldChg>
      <pc:sldChg chg="addSp delSp modSp add mod">
        <pc:chgData name="Selten,  H." userId="d17381e6-1b55-4d4f-90ea-cd6d98f1a312" providerId="ADAL" clId="{38A49D22-1CBF-4151-BEB9-E14AD54A5F0C}" dt="2020-07-03T09:29:36.766" v="1285" actId="400"/>
        <pc:sldMkLst>
          <pc:docMk/>
          <pc:sldMk cId="3157593584" sldId="275"/>
        </pc:sldMkLst>
        <pc:spChg chg="del mod">
          <ac:chgData name="Selten,  H." userId="d17381e6-1b55-4d4f-90ea-cd6d98f1a312" providerId="ADAL" clId="{38A49D22-1CBF-4151-BEB9-E14AD54A5F0C}" dt="2020-07-03T09:29:27.509" v="1281" actId="478"/>
          <ac:spMkLst>
            <pc:docMk/>
            <pc:sldMk cId="3157593584" sldId="275"/>
            <ac:spMk id="3" creationId="{B58A204F-A04E-4BBF-888A-10CB5750C993}"/>
          </ac:spMkLst>
        </pc:spChg>
        <pc:spChg chg="add del mod">
          <ac:chgData name="Selten,  H." userId="d17381e6-1b55-4d4f-90ea-cd6d98f1a312" providerId="ADAL" clId="{38A49D22-1CBF-4151-BEB9-E14AD54A5F0C}" dt="2020-07-03T09:29:31.122" v="1283" actId="478"/>
          <ac:spMkLst>
            <pc:docMk/>
            <pc:sldMk cId="3157593584" sldId="275"/>
            <ac:spMk id="5" creationId="{1FDECD72-FF6A-4907-BF5F-10D97231EB42}"/>
          </ac:spMkLst>
        </pc:spChg>
        <pc:spChg chg="add mod">
          <ac:chgData name="Selten,  H." userId="d17381e6-1b55-4d4f-90ea-cd6d98f1a312" providerId="ADAL" clId="{38A49D22-1CBF-4151-BEB9-E14AD54A5F0C}" dt="2020-07-03T09:29:36.766" v="1285" actId="400"/>
          <ac:spMkLst>
            <pc:docMk/>
            <pc:sldMk cId="3157593584" sldId="275"/>
            <ac:spMk id="8" creationId="{D17293F8-F2B6-4AE1-90C1-F8F65077F31F}"/>
          </ac:spMkLst>
        </pc:spChg>
      </pc:sldChg>
    </pc:docChg>
  </pc:docChgLst>
  <pc:docChgLst>
    <pc:chgData name="Selten,  H." userId="d17381e6-1b55-4d4f-90ea-cd6d98f1a312" providerId="ADAL" clId="{3E68D33B-28CB-412E-9284-F4A9DEBE5507}"/>
    <pc:docChg chg="undo custSel addSld delSld modSld sldOrd">
      <pc:chgData name="Selten,  H." userId="d17381e6-1b55-4d4f-90ea-cd6d98f1a312" providerId="ADAL" clId="{3E68D33B-28CB-412E-9284-F4A9DEBE5507}" dt="2019-09-17T08:13:08.867" v="124" actId="1076"/>
      <pc:docMkLst>
        <pc:docMk/>
      </pc:docMkLst>
      <pc:sldChg chg="add del ord">
        <pc:chgData name="Selten,  H." userId="d17381e6-1b55-4d4f-90ea-cd6d98f1a312" providerId="ADAL" clId="{3E68D33B-28CB-412E-9284-F4A9DEBE5507}" dt="2019-09-17T08:05:39.136" v="42"/>
        <pc:sldMkLst>
          <pc:docMk/>
          <pc:sldMk cId="3409957141" sldId="259"/>
        </pc:sldMkLst>
      </pc:sldChg>
      <pc:sldChg chg="addSp delSp modSp">
        <pc:chgData name="Selten,  H." userId="d17381e6-1b55-4d4f-90ea-cd6d98f1a312" providerId="ADAL" clId="{3E68D33B-28CB-412E-9284-F4A9DEBE5507}" dt="2019-09-17T08:06:30.939" v="56" actId="1076"/>
        <pc:sldMkLst>
          <pc:docMk/>
          <pc:sldMk cId="2705873379" sldId="260"/>
        </pc:sldMkLst>
        <pc:picChg chg="add del mod">
          <ac:chgData name="Selten,  H." userId="d17381e6-1b55-4d4f-90ea-cd6d98f1a312" providerId="ADAL" clId="{3E68D33B-28CB-412E-9284-F4A9DEBE5507}" dt="2019-09-17T08:06:25.931" v="52" actId="1076"/>
          <ac:picMkLst>
            <pc:docMk/>
            <pc:sldMk cId="2705873379" sldId="260"/>
            <ac:picMk id="4" creationId="{00000000-0000-0000-0000-000000000000}"/>
          </ac:picMkLst>
        </pc:picChg>
        <pc:picChg chg="add del mod">
          <ac:chgData name="Selten,  H." userId="d17381e6-1b55-4d4f-90ea-cd6d98f1a312" providerId="ADAL" clId="{3E68D33B-28CB-412E-9284-F4A9DEBE5507}" dt="2019-09-17T08:06:24.227" v="50"/>
          <ac:picMkLst>
            <pc:docMk/>
            <pc:sldMk cId="2705873379" sldId="260"/>
            <ac:picMk id="2050" creationId="{65B086A6-0D06-45B3-939D-9E534F94756F}"/>
          </ac:picMkLst>
        </pc:picChg>
        <pc:picChg chg="add mod">
          <ac:chgData name="Selten,  H." userId="d17381e6-1b55-4d4f-90ea-cd6d98f1a312" providerId="ADAL" clId="{3E68D33B-28CB-412E-9284-F4A9DEBE5507}" dt="2019-09-17T08:06:30.939" v="56" actId="1076"/>
          <ac:picMkLst>
            <pc:docMk/>
            <pc:sldMk cId="2705873379" sldId="260"/>
            <ac:picMk id="2052" creationId="{3BE52473-15A0-4575-AE0A-6F46BCB60611}"/>
          </ac:picMkLst>
        </pc:picChg>
      </pc:sldChg>
      <pc:sldChg chg="del">
        <pc:chgData name="Selten,  H." userId="d17381e6-1b55-4d4f-90ea-cd6d98f1a312" providerId="ADAL" clId="{3E68D33B-28CB-412E-9284-F4A9DEBE5507}" dt="2019-09-17T08:05:31.965" v="39" actId="2696"/>
        <pc:sldMkLst>
          <pc:docMk/>
          <pc:sldMk cId="214304378" sldId="264"/>
        </pc:sldMkLst>
      </pc:sldChg>
      <pc:sldChg chg="del">
        <pc:chgData name="Selten,  H." userId="d17381e6-1b55-4d4f-90ea-cd6d98f1a312" providerId="ADAL" clId="{3E68D33B-28CB-412E-9284-F4A9DEBE5507}" dt="2019-09-17T08:05:56.389" v="43" actId="2696"/>
        <pc:sldMkLst>
          <pc:docMk/>
          <pc:sldMk cId="3923638463" sldId="266"/>
        </pc:sldMkLst>
      </pc:sldChg>
      <pc:sldChg chg="addSp delSp modSp">
        <pc:chgData name="Selten,  H." userId="d17381e6-1b55-4d4f-90ea-cd6d98f1a312" providerId="ADAL" clId="{3E68D33B-28CB-412E-9284-F4A9DEBE5507}" dt="2019-09-17T08:05:28.693" v="38" actId="20577"/>
        <pc:sldMkLst>
          <pc:docMk/>
          <pc:sldMk cId="716174670" sldId="267"/>
        </pc:sldMkLst>
        <pc:spChg chg="mod">
          <ac:chgData name="Selten,  H." userId="d17381e6-1b55-4d4f-90ea-cd6d98f1a312" providerId="ADAL" clId="{3E68D33B-28CB-412E-9284-F4A9DEBE5507}" dt="2019-09-17T08:05:28.693" v="38" actId="20577"/>
          <ac:spMkLst>
            <pc:docMk/>
            <pc:sldMk cId="716174670" sldId="267"/>
            <ac:spMk id="2" creationId="{41F186FC-95D5-4BBF-AF87-606E19E98EA6}"/>
          </ac:spMkLst>
        </pc:spChg>
        <pc:picChg chg="add mod">
          <ac:chgData name="Selten,  H." userId="d17381e6-1b55-4d4f-90ea-cd6d98f1a312" providerId="ADAL" clId="{3E68D33B-28CB-412E-9284-F4A9DEBE5507}" dt="2019-09-17T08:05:18.595" v="21" actId="14100"/>
          <ac:picMkLst>
            <pc:docMk/>
            <pc:sldMk cId="716174670" sldId="267"/>
            <ac:picMk id="3" creationId="{C8A1EE12-CE66-4A91-B24E-150916A767E8}"/>
          </ac:picMkLst>
        </pc:picChg>
        <pc:picChg chg="add del mod">
          <ac:chgData name="Selten,  H." userId="d17381e6-1b55-4d4f-90ea-cd6d98f1a312" providerId="ADAL" clId="{3E68D33B-28CB-412E-9284-F4A9DEBE5507}" dt="2019-09-17T08:00:36.093" v="8" actId="478"/>
          <ac:picMkLst>
            <pc:docMk/>
            <pc:sldMk cId="716174670" sldId="267"/>
            <ac:picMk id="1026" creationId="{2E9A1D79-A0A5-4C2C-B305-F85F07FF196E}"/>
          </ac:picMkLst>
        </pc:picChg>
        <pc:picChg chg="add del mod ord">
          <ac:chgData name="Selten,  H." userId="d17381e6-1b55-4d4f-90ea-cd6d98f1a312" providerId="ADAL" clId="{3E68D33B-28CB-412E-9284-F4A9DEBE5507}" dt="2019-09-17T08:05:13.533" v="19" actId="478"/>
          <ac:picMkLst>
            <pc:docMk/>
            <pc:sldMk cId="716174670" sldId="267"/>
            <ac:picMk id="1028" creationId="{68C0A70D-5B50-45B3-B9FD-DB6FBF358CDB}"/>
          </ac:picMkLst>
        </pc:picChg>
        <pc:picChg chg="del">
          <ac:chgData name="Selten,  H." userId="d17381e6-1b55-4d4f-90ea-cd6d98f1a312" providerId="ADAL" clId="{3E68D33B-28CB-412E-9284-F4A9DEBE5507}" dt="2019-09-17T08:00:26.981" v="4" actId="478"/>
          <ac:picMkLst>
            <pc:docMk/>
            <pc:sldMk cId="716174670" sldId="267"/>
            <ac:picMk id="1030" creationId="{37099E0C-C384-4980-94B6-3FCF3F709C7A}"/>
          </ac:picMkLst>
        </pc:picChg>
      </pc:sldChg>
      <pc:sldChg chg="addSp delSp modSp add">
        <pc:chgData name="Selten,  H." userId="d17381e6-1b55-4d4f-90ea-cd6d98f1a312" providerId="ADAL" clId="{3E68D33B-28CB-412E-9284-F4A9DEBE5507}" dt="2019-09-17T08:13:08.867" v="124" actId="1076"/>
        <pc:sldMkLst>
          <pc:docMk/>
          <pc:sldMk cId="842618975" sldId="268"/>
        </pc:sldMkLst>
        <pc:spChg chg="mod">
          <ac:chgData name="Selten,  H." userId="d17381e6-1b55-4d4f-90ea-cd6d98f1a312" providerId="ADAL" clId="{3E68D33B-28CB-412E-9284-F4A9DEBE5507}" dt="2019-09-17T08:12:21.383" v="113" actId="20577"/>
          <ac:spMkLst>
            <pc:docMk/>
            <pc:sldMk cId="842618975" sldId="268"/>
            <ac:spMk id="2" creationId="{00000000-0000-0000-0000-000000000000}"/>
          </ac:spMkLst>
        </pc:spChg>
        <pc:spChg chg="del">
          <ac:chgData name="Selten,  H." userId="d17381e6-1b55-4d4f-90ea-cd6d98f1a312" providerId="ADAL" clId="{3E68D33B-28CB-412E-9284-F4A9DEBE5507}" dt="2019-09-17T08:12:11.149" v="104" actId="478"/>
          <ac:spMkLst>
            <pc:docMk/>
            <pc:sldMk cId="842618975" sldId="268"/>
            <ac:spMk id="3" creationId="{00000000-0000-0000-0000-000000000000}"/>
          </ac:spMkLst>
        </pc:spChg>
        <pc:spChg chg="add del mod">
          <ac:chgData name="Selten,  H." userId="d17381e6-1b55-4d4f-90ea-cd6d98f1a312" providerId="ADAL" clId="{3E68D33B-28CB-412E-9284-F4A9DEBE5507}" dt="2019-09-17T08:12:27.229" v="116" actId="478"/>
          <ac:spMkLst>
            <pc:docMk/>
            <pc:sldMk cId="842618975" sldId="268"/>
            <ac:spMk id="5" creationId="{8DC388F1-3375-443C-8F73-7B41D5E24E90}"/>
          </ac:spMkLst>
        </pc:spChg>
        <pc:picChg chg="add mod">
          <ac:chgData name="Selten,  H." userId="d17381e6-1b55-4d4f-90ea-cd6d98f1a312" providerId="ADAL" clId="{3E68D33B-28CB-412E-9284-F4A9DEBE5507}" dt="2019-09-17T08:12:25.355" v="115" actId="14100"/>
          <ac:picMkLst>
            <pc:docMk/>
            <pc:sldMk cId="842618975" sldId="268"/>
            <ac:picMk id="6" creationId="{40616658-8442-4C08-840D-4BB46125A97C}"/>
          </ac:picMkLst>
        </pc:picChg>
        <pc:picChg chg="add mod">
          <ac:chgData name="Selten,  H." userId="d17381e6-1b55-4d4f-90ea-cd6d98f1a312" providerId="ADAL" clId="{3E68D33B-28CB-412E-9284-F4A9DEBE5507}" dt="2019-09-17T08:13:08.867" v="124" actId="1076"/>
          <ac:picMkLst>
            <pc:docMk/>
            <pc:sldMk cId="842618975" sldId="268"/>
            <ac:picMk id="7" creationId="{A9AC6A70-C083-4D37-A00B-CF5F4F323293}"/>
          </ac:picMkLst>
        </pc:picChg>
      </pc:sldChg>
    </pc:docChg>
  </pc:docChgLst>
  <pc:docChgLst>
    <pc:chgData name="Selten,  H." userId="d17381e6-1b55-4d4f-90ea-cd6d98f1a312" providerId="ADAL" clId="{53B09BFD-40BD-4229-BED3-3FA9756F54DC}"/>
    <pc:docChg chg="undo custSel addSld modSld sldOrd">
      <pc:chgData name="Selten,  H." userId="d17381e6-1b55-4d4f-90ea-cd6d98f1a312" providerId="ADAL" clId="{53B09BFD-40BD-4229-BED3-3FA9756F54DC}" dt="2019-08-26T14:00:26.017" v="133" actId="20577"/>
      <pc:docMkLst>
        <pc:docMk/>
      </pc:docMkLst>
      <pc:sldChg chg="modSp">
        <pc:chgData name="Selten,  H." userId="d17381e6-1b55-4d4f-90ea-cd6d98f1a312" providerId="ADAL" clId="{53B09BFD-40BD-4229-BED3-3FA9756F54DC}" dt="2019-08-26T13:55:32.754" v="1" actId="6549"/>
        <pc:sldMkLst>
          <pc:docMk/>
          <pc:sldMk cId="2291972355" sldId="256"/>
        </pc:sldMkLst>
        <pc:spChg chg="mod">
          <ac:chgData name="Selten,  H." userId="d17381e6-1b55-4d4f-90ea-cd6d98f1a312" providerId="ADAL" clId="{53B09BFD-40BD-4229-BED3-3FA9756F54DC}" dt="2019-08-26T13:55:32.754" v="1" actId="6549"/>
          <ac:spMkLst>
            <pc:docMk/>
            <pc:sldMk cId="2291972355" sldId="256"/>
            <ac:spMk id="7" creationId="{62E89BCF-B6BB-4CB0-8B2C-1FDAF74EF031}"/>
          </ac:spMkLst>
        </pc:spChg>
      </pc:sldChg>
      <pc:sldChg chg="modSp">
        <pc:chgData name="Selten,  H." userId="d17381e6-1b55-4d4f-90ea-cd6d98f1a312" providerId="ADAL" clId="{53B09BFD-40BD-4229-BED3-3FA9756F54DC}" dt="2019-08-26T13:55:36.109" v="2" actId="6549"/>
        <pc:sldMkLst>
          <pc:docMk/>
          <pc:sldMk cId="1896787516" sldId="258"/>
        </pc:sldMkLst>
        <pc:spChg chg="mod">
          <ac:chgData name="Selten,  H." userId="d17381e6-1b55-4d4f-90ea-cd6d98f1a312" providerId="ADAL" clId="{53B09BFD-40BD-4229-BED3-3FA9756F54DC}" dt="2019-08-26T13:55:36.109" v="2" actId="6549"/>
          <ac:spMkLst>
            <pc:docMk/>
            <pc:sldMk cId="1896787516" sldId="258"/>
            <ac:spMk id="7" creationId="{62E89BCF-B6BB-4CB0-8B2C-1FDAF74EF031}"/>
          </ac:spMkLst>
        </pc:spChg>
      </pc:sldChg>
    </pc:docChg>
  </pc:docChgLst>
  <pc:docChgLst>
    <pc:chgData name="Selten,  H." userId="d17381e6-1b55-4d4f-90ea-cd6d98f1a312" providerId="ADAL" clId="{3E810CA1-13D7-4389-AE05-8DD8556DB0F5}"/>
    <pc:docChg chg="custSel addSld delSld modSld">
      <pc:chgData name="Selten,  H." userId="d17381e6-1b55-4d4f-90ea-cd6d98f1a312" providerId="ADAL" clId="{3E810CA1-13D7-4389-AE05-8DD8556DB0F5}" dt="2019-08-29T11:36:41.086" v="146" actId="2696"/>
      <pc:docMkLst>
        <pc:docMk/>
      </pc:docMkLst>
      <pc:sldChg chg="delSp modSp">
        <pc:chgData name="Selten,  H." userId="d17381e6-1b55-4d4f-90ea-cd6d98f1a312" providerId="ADAL" clId="{3E810CA1-13D7-4389-AE05-8DD8556DB0F5}" dt="2019-08-29T11:28:26.873" v="85" actId="478"/>
        <pc:sldMkLst>
          <pc:docMk/>
          <pc:sldMk cId="2291972355" sldId="256"/>
        </pc:sldMkLst>
        <pc:spChg chg="mod">
          <ac:chgData name="Selten,  H." userId="d17381e6-1b55-4d4f-90ea-cd6d98f1a312" providerId="ADAL" clId="{3E810CA1-13D7-4389-AE05-8DD8556DB0F5}" dt="2019-08-29T11:27:43.927" v="26" actId="20577"/>
          <ac:spMkLst>
            <pc:docMk/>
            <pc:sldMk cId="2291972355" sldId="256"/>
            <ac:spMk id="2" creationId="{FA86C452-A034-4503-B578-2B7F981B668C}"/>
          </ac:spMkLst>
        </pc:spChg>
        <pc:spChg chg="mod">
          <ac:chgData name="Selten,  H." userId="d17381e6-1b55-4d4f-90ea-cd6d98f1a312" providerId="ADAL" clId="{3E810CA1-13D7-4389-AE05-8DD8556DB0F5}" dt="2019-08-29T11:28:00.382" v="46" actId="20577"/>
          <ac:spMkLst>
            <pc:docMk/>
            <pc:sldMk cId="2291972355" sldId="256"/>
            <ac:spMk id="3" creationId="{53E9DF7D-3ED3-41BC-9013-8106DBEB17C5}"/>
          </ac:spMkLst>
        </pc:spChg>
        <pc:spChg chg="del mod">
          <ac:chgData name="Selten,  H." userId="d17381e6-1b55-4d4f-90ea-cd6d98f1a312" providerId="ADAL" clId="{3E810CA1-13D7-4389-AE05-8DD8556DB0F5}" dt="2019-08-29T11:28:26.873" v="85" actId="478"/>
          <ac:spMkLst>
            <pc:docMk/>
            <pc:sldMk cId="2291972355" sldId="256"/>
            <ac:spMk id="6" creationId="{4B8CCDA2-3684-423C-9948-8CD92088F57E}"/>
          </ac:spMkLst>
        </pc:spChg>
        <pc:spChg chg="del mod">
          <ac:chgData name="Selten,  H." userId="d17381e6-1b55-4d4f-90ea-cd6d98f1a312" providerId="ADAL" clId="{3E810CA1-13D7-4389-AE05-8DD8556DB0F5}" dt="2019-08-29T11:28:26.873" v="85" actId="478"/>
          <ac:spMkLst>
            <pc:docMk/>
            <pc:sldMk cId="2291972355" sldId="256"/>
            <ac:spMk id="7" creationId="{62E89BCF-B6BB-4CB0-8B2C-1FDAF74EF031}"/>
          </ac:spMkLst>
        </pc:spChg>
      </pc:sldChg>
      <pc:sldChg chg="addSp delSp modSp">
        <pc:chgData name="Selten,  H." userId="d17381e6-1b55-4d4f-90ea-cd6d98f1a312" providerId="ADAL" clId="{3E810CA1-13D7-4389-AE05-8DD8556DB0F5}" dt="2019-08-29T11:29:21.981" v="92" actId="12"/>
        <pc:sldMkLst>
          <pc:docMk/>
          <pc:sldMk cId="1896787516" sldId="258"/>
        </pc:sldMkLst>
        <pc:spChg chg="mod">
          <ac:chgData name="Selten,  H." userId="d17381e6-1b55-4d4f-90ea-cd6d98f1a312" providerId="ADAL" clId="{3E810CA1-13D7-4389-AE05-8DD8556DB0F5}" dt="2019-08-29T11:29:21.981" v="92" actId="12"/>
          <ac:spMkLst>
            <pc:docMk/>
            <pc:sldMk cId="1896787516" sldId="258"/>
            <ac:spMk id="3" creationId="{B58A204F-A04E-4BBF-888A-10CB5750C993}"/>
          </ac:spMkLst>
        </pc:spChg>
        <pc:spChg chg="del">
          <ac:chgData name="Selten,  H." userId="d17381e6-1b55-4d4f-90ea-cd6d98f1a312" providerId="ADAL" clId="{3E810CA1-13D7-4389-AE05-8DD8556DB0F5}" dt="2019-08-29T11:28:31.520" v="86" actId="478"/>
          <ac:spMkLst>
            <pc:docMk/>
            <pc:sldMk cId="1896787516" sldId="258"/>
            <ac:spMk id="6" creationId="{4B8CCDA2-3684-423C-9948-8CD92088F57E}"/>
          </ac:spMkLst>
        </pc:spChg>
        <pc:spChg chg="del">
          <ac:chgData name="Selten,  H." userId="d17381e6-1b55-4d4f-90ea-cd6d98f1a312" providerId="ADAL" clId="{3E810CA1-13D7-4389-AE05-8DD8556DB0F5}" dt="2019-08-29T11:28:31.520" v="86" actId="478"/>
          <ac:spMkLst>
            <pc:docMk/>
            <pc:sldMk cId="1896787516" sldId="258"/>
            <ac:spMk id="7" creationId="{62E89BCF-B6BB-4CB0-8B2C-1FDAF74EF031}"/>
          </ac:spMkLst>
        </pc:spChg>
        <pc:spChg chg="add mod">
          <ac:chgData name="Selten,  H." userId="d17381e6-1b55-4d4f-90ea-cd6d98f1a312" providerId="ADAL" clId="{3E810CA1-13D7-4389-AE05-8DD8556DB0F5}" dt="2019-08-29T11:28:34.906" v="88" actId="1076"/>
          <ac:spMkLst>
            <pc:docMk/>
            <pc:sldMk cId="1896787516" sldId="258"/>
            <ac:spMk id="8" creationId="{9F27939D-36C3-4463-860A-CE390779F227}"/>
          </ac:spMkLst>
        </pc:spChg>
        <pc:spChg chg="add mod">
          <ac:chgData name="Selten,  H." userId="d17381e6-1b55-4d4f-90ea-cd6d98f1a312" providerId="ADAL" clId="{3E810CA1-13D7-4389-AE05-8DD8556DB0F5}" dt="2019-08-29T11:28:34.906" v="88" actId="1076"/>
          <ac:spMkLst>
            <pc:docMk/>
            <pc:sldMk cId="1896787516" sldId="258"/>
            <ac:spMk id="9" creationId="{841008DA-A0D9-400A-A8E9-D08847CCC7D7}"/>
          </ac:spMkLst>
        </pc:spChg>
      </pc:sldChg>
      <pc:sldChg chg="add">
        <pc:chgData name="Selten,  H." userId="d17381e6-1b55-4d4f-90ea-cd6d98f1a312" providerId="ADAL" clId="{3E810CA1-13D7-4389-AE05-8DD8556DB0F5}" dt="2019-08-29T11:27:20.698" v="4"/>
        <pc:sldMkLst>
          <pc:docMk/>
          <pc:sldMk cId="3409957141" sldId="259"/>
        </pc:sldMkLst>
      </pc:sldChg>
      <pc:sldChg chg="add">
        <pc:chgData name="Selten,  H." userId="d17381e6-1b55-4d4f-90ea-cd6d98f1a312" providerId="ADAL" clId="{3E810CA1-13D7-4389-AE05-8DD8556DB0F5}" dt="2019-08-29T11:27:20.698" v="4"/>
        <pc:sldMkLst>
          <pc:docMk/>
          <pc:sldMk cId="2705873379" sldId="260"/>
        </pc:sldMkLst>
      </pc:sldChg>
      <pc:sldChg chg="add">
        <pc:chgData name="Selten,  H." userId="d17381e6-1b55-4d4f-90ea-cd6d98f1a312" providerId="ADAL" clId="{3E810CA1-13D7-4389-AE05-8DD8556DB0F5}" dt="2019-08-29T11:27:20.698" v="4"/>
        <pc:sldMkLst>
          <pc:docMk/>
          <pc:sldMk cId="2756894919" sldId="262"/>
        </pc:sldMkLst>
      </pc:sldChg>
      <pc:sldChg chg="add">
        <pc:chgData name="Selten,  H." userId="d17381e6-1b55-4d4f-90ea-cd6d98f1a312" providerId="ADAL" clId="{3E810CA1-13D7-4389-AE05-8DD8556DB0F5}" dt="2019-08-29T11:27:20.698" v="4"/>
        <pc:sldMkLst>
          <pc:docMk/>
          <pc:sldMk cId="539711871" sldId="265"/>
        </pc:sldMkLst>
      </pc:sldChg>
      <pc:sldChg chg="addSp delSp modSp add">
        <pc:chgData name="Selten,  H." userId="d17381e6-1b55-4d4f-90ea-cd6d98f1a312" providerId="ADAL" clId="{3E810CA1-13D7-4389-AE05-8DD8556DB0F5}" dt="2019-08-29T11:36:23.428" v="145" actId="14100"/>
        <pc:sldMkLst>
          <pc:docMk/>
          <pc:sldMk cId="716174670" sldId="267"/>
        </pc:sldMkLst>
        <pc:spChg chg="mod">
          <ac:chgData name="Selten,  H." userId="d17381e6-1b55-4d4f-90ea-cd6d98f1a312" providerId="ADAL" clId="{3E810CA1-13D7-4389-AE05-8DD8556DB0F5}" dt="2019-08-29T11:35:08.866" v="137" actId="20577"/>
          <ac:spMkLst>
            <pc:docMk/>
            <pc:sldMk cId="716174670" sldId="267"/>
            <ac:spMk id="2" creationId="{41F186FC-95D5-4BBF-AF87-606E19E98EA6}"/>
          </ac:spMkLst>
        </pc:spChg>
        <pc:spChg chg="add del">
          <ac:chgData name="Selten,  H." userId="d17381e6-1b55-4d4f-90ea-cd6d98f1a312" providerId="ADAL" clId="{3E810CA1-13D7-4389-AE05-8DD8556DB0F5}" dt="2019-08-29T11:35:38.463" v="139"/>
          <ac:spMkLst>
            <pc:docMk/>
            <pc:sldMk cId="716174670" sldId="267"/>
            <ac:spMk id="3" creationId="{D89D3FA3-D65F-4006-867A-3DF30C70DA58}"/>
          </ac:spMkLst>
        </pc:spChg>
        <pc:spChg chg="add del mod">
          <ac:chgData name="Selten,  H." userId="d17381e6-1b55-4d4f-90ea-cd6d98f1a312" providerId="ADAL" clId="{3E810CA1-13D7-4389-AE05-8DD8556DB0F5}" dt="2019-08-29T11:35:51.327" v="142" actId="478"/>
          <ac:spMkLst>
            <pc:docMk/>
            <pc:sldMk cId="716174670" sldId="267"/>
            <ac:spMk id="4" creationId="{D08FF5CB-ECD0-4FF1-B07F-2B934436C7E4}"/>
          </ac:spMkLst>
        </pc:spChg>
        <pc:picChg chg="add mod">
          <ac:chgData name="Selten,  H." userId="d17381e6-1b55-4d4f-90ea-cd6d98f1a312" providerId="ADAL" clId="{3E810CA1-13D7-4389-AE05-8DD8556DB0F5}" dt="2019-08-29T11:36:23.428" v="145" actId="14100"/>
          <ac:picMkLst>
            <pc:docMk/>
            <pc:sldMk cId="716174670" sldId="267"/>
            <ac:picMk id="1030" creationId="{37099E0C-C384-4980-94B6-3FCF3F709C7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74D1-31B7-41FB-8332-772F7EDB17BD}" type="datetimeFigureOut">
              <a:rPr lang="nl-NL" smtClean="0"/>
              <a:t>3-7-2020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4219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74D1-31B7-41FB-8332-772F7EDB17BD}" type="datetimeFigureOut">
              <a:rPr lang="nl-NL" smtClean="0"/>
              <a:t>3-7-2020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8770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74D1-31B7-41FB-8332-772F7EDB17BD}" type="datetimeFigureOut">
              <a:rPr lang="nl-NL" smtClean="0"/>
              <a:t>3-7-2020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284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74D1-31B7-41FB-8332-772F7EDB17BD}" type="datetimeFigureOut">
              <a:rPr lang="nl-NL" smtClean="0"/>
              <a:t>3-7-2020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2243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74D1-31B7-41FB-8332-772F7EDB17BD}" type="datetimeFigureOut">
              <a:rPr lang="nl-NL" smtClean="0"/>
              <a:t>3-7-2020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754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74D1-31B7-41FB-8332-772F7EDB17BD}" type="datetimeFigureOut">
              <a:rPr lang="nl-NL" smtClean="0"/>
              <a:t>3-7-2020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2792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74D1-31B7-41FB-8332-772F7EDB17BD}" type="datetimeFigureOut">
              <a:rPr lang="nl-NL" smtClean="0"/>
              <a:t>3-7-2020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7733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74D1-31B7-41FB-8332-772F7EDB17BD}" type="datetimeFigureOut">
              <a:rPr lang="nl-NL" smtClean="0"/>
              <a:t>3-7-2020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52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74D1-31B7-41FB-8332-772F7EDB17BD}" type="datetimeFigureOut">
              <a:rPr lang="nl-NL" smtClean="0"/>
              <a:t>3-7-2020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5230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3EF74D1-31B7-41FB-8332-772F7EDB17BD}" type="datetimeFigureOut">
              <a:rPr lang="nl-NL" smtClean="0"/>
              <a:t>3-7-2020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1681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74D1-31B7-41FB-8332-772F7EDB17BD}" type="datetimeFigureOut">
              <a:rPr lang="nl-NL" smtClean="0"/>
              <a:t>3-7-2020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5059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3EF74D1-31B7-41FB-8332-772F7EDB17BD}" type="datetimeFigureOut">
              <a:rPr lang="nl-NL" smtClean="0"/>
              <a:t>3-7-2020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3943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86C452-A034-4503-B578-2B7F981B66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Thema Kwadratisch verband</a:t>
            </a:r>
            <a:br>
              <a:rPr lang="nl-NL" dirty="0"/>
            </a:b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3E9DF7D-3ED3-41BC-9013-8106DBEB17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643428"/>
          </a:xfrm>
        </p:spPr>
        <p:txBody>
          <a:bodyPr>
            <a:normAutofit fontScale="92500" lnSpcReduction="20000"/>
          </a:bodyPr>
          <a:lstStyle/>
          <a:p>
            <a:r>
              <a:rPr lang="nl-NL" dirty="0"/>
              <a:t>8. Formule/grafiek</a:t>
            </a:r>
          </a:p>
          <a:p>
            <a:r>
              <a:rPr lang="nl-NL" dirty="0"/>
              <a:t>9. Parabool</a:t>
            </a:r>
          </a:p>
          <a:p>
            <a:r>
              <a:rPr lang="nl-NL" dirty="0"/>
              <a:t>10. Oplossing Zoeken</a:t>
            </a:r>
          </a:p>
          <a:p>
            <a:r>
              <a:rPr lang="nl-NL" dirty="0"/>
              <a:t>11. 2 oplossingen 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62E89BCF-B6BB-4CB0-8B2C-1FDAF74EF031}"/>
              </a:ext>
            </a:extLst>
          </p:cNvPr>
          <p:cNvSpPr txBox="1"/>
          <p:nvPr/>
        </p:nvSpPr>
        <p:spPr>
          <a:xfrm>
            <a:off x="9442173" y="509705"/>
            <a:ext cx="21866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T3 periode 1 </a:t>
            </a:r>
          </a:p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 5</a:t>
            </a:r>
          </a:p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Lineair verband</a:t>
            </a:r>
          </a:p>
        </p:txBody>
      </p:sp>
    </p:spTree>
    <p:extLst>
      <p:ext uri="{BB962C8B-B14F-4D97-AF65-F5344CB8AC3E}">
        <p14:creationId xmlns:p14="http://schemas.microsoft.com/office/powerpoint/2010/main" val="2291972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Toppen van een Parabool</a:t>
            </a:r>
          </a:p>
        </p:txBody>
      </p:sp>
      <p:pic>
        <p:nvPicPr>
          <p:cNvPr id="6" name="Picture 6" descr="1.1 lineair en kwadratisch verband / Hoofdstuk 1 Grafieken en ...">
            <a:extLst>
              <a:ext uri="{FF2B5EF4-FFF2-40B4-BE49-F238E27FC236}">
                <a16:creationId xmlns:a16="http://schemas.microsoft.com/office/drawing/2014/main" id="{2FAAEA96-1AEA-471F-AD3C-9B7675793D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25"/>
          <a:stretch/>
        </p:blipFill>
        <p:spPr bwMode="auto">
          <a:xfrm>
            <a:off x="572087" y="1933310"/>
            <a:ext cx="6527466" cy="1975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iskunde op het net">
            <a:extLst>
              <a:ext uri="{FF2B5EF4-FFF2-40B4-BE49-F238E27FC236}">
                <a16:creationId xmlns:a16="http://schemas.microsoft.com/office/drawing/2014/main" id="{A9D2E70C-5FAC-4D80-91F4-FF971C75D1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506" y="3908351"/>
            <a:ext cx="5005240" cy="2119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5E61C472-03F7-4919-817E-E982363203B2}"/>
              </a:ext>
            </a:extLst>
          </p:cNvPr>
          <p:cNvSpPr txBox="1"/>
          <p:nvPr/>
        </p:nvSpPr>
        <p:spPr>
          <a:xfrm>
            <a:off x="956603" y="4501662"/>
            <a:ext cx="39670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Waar ligt de top van deze parabool?</a:t>
            </a:r>
          </a:p>
          <a:p>
            <a:r>
              <a:rPr lang="nl-NL" dirty="0"/>
              <a:t>Welke lijn is de </a:t>
            </a:r>
            <a:r>
              <a:rPr lang="nl-NL" dirty="0" err="1"/>
              <a:t>symmetrie-as</a:t>
            </a:r>
            <a:endParaRPr lang="nl-NL" dirty="0"/>
          </a:p>
          <a:p>
            <a:r>
              <a:rPr lang="nl-NL" dirty="0"/>
              <a:t>Zonder een grafiek te tekenen!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8CC03F59-ABFD-46B7-81D4-47F06CB82C51}"/>
              </a:ext>
            </a:extLst>
          </p:cNvPr>
          <p:cNvSpPr txBox="1"/>
          <p:nvPr/>
        </p:nvSpPr>
        <p:spPr>
          <a:xfrm>
            <a:off x="5835507" y="6396335"/>
            <a:ext cx="6265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Kwadratisch Verband; 9. Parabool</a:t>
            </a:r>
          </a:p>
        </p:txBody>
      </p:sp>
    </p:spTree>
    <p:extLst>
      <p:ext uri="{BB962C8B-B14F-4D97-AF65-F5344CB8AC3E}">
        <p14:creationId xmlns:p14="http://schemas.microsoft.com/office/powerpoint/2010/main" val="2346738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4AB523-FD8C-46E9-A738-6A9AC641E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 dirty="0"/>
              <a:t>Leerdoelen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17911652-7B0B-4A71-A048-77D4E58EF414}"/>
              </a:ext>
            </a:extLst>
          </p:cNvPr>
          <p:cNvSpPr txBox="1"/>
          <p:nvPr/>
        </p:nvSpPr>
        <p:spPr>
          <a:xfrm>
            <a:off x="5835507" y="6396335"/>
            <a:ext cx="6265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Kwadratisch Verband; 8. Formule/grafiek</a:t>
            </a:r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D17293F8-F2B6-4AE1-90C1-F8F65077F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dirty="0"/>
              <a:t>Aan het eind van de paragraaf weet je: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trike="sngStrike" dirty="0"/>
              <a:t>kun je een kwadratisch verband herkennen aan de formule.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trike="sngStrike" dirty="0"/>
              <a:t>kun je een tabel bij een kwadratisch verband maken.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trike="sngStrike" dirty="0"/>
              <a:t>kun je een grafiek bij een kwadratisch verband maken.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trike="sngStrike" dirty="0"/>
              <a:t>weet je dat de grafiek van een kwadratisch verband een parabool wordt genoemd.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trike="sngStrike" dirty="0"/>
              <a:t>weet je hoe je aan de formule van een kwadratisch verband kunt zien of je te maken hebt </a:t>
            </a:r>
            <a:br>
              <a:rPr lang="nl-NL" strike="sngStrike" dirty="0"/>
            </a:br>
            <a:r>
              <a:rPr lang="nl-NL" strike="sngStrike" dirty="0"/>
              <a:t>met een </a:t>
            </a:r>
            <a:r>
              <a:rPr lang="nl-NL" strike="sngStrike" dirty="0" err="1"/>
              <a:t>dalparabool</a:t>
            </a:r>
            <a:r>
              <a:rPr lang="nl-NL" strike="sngStrike" dirty="0"/>
              <a:t> of met een bergparabool.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trike="sngStrike" dirty="0"/>
              <a:t>weet je wat wordt bedoeld met de top van een parabool en met het minimum of maximum.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trike="sngStrike" dirty="0"/>
              <a:t>weet je dat een parabool symmetrisch is en dat de </a:t>
            </a:r>
            <a:r>
              <a:rPr lang="nl-NL" strike="sngStrike" dirty="0" err="1"/>
              <a:t>symmetrie-as</a:t>
            </a:r>
            <a:r>
              <a:rPr lang="nl-NL" strike="sngStrike" dirty="0"/>
              <a:t> door de top loopt.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2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weet je wat wordt bedoeld met een kwadratische vergelijking.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2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kun je controleren of een getal de oplossing van een kwadratische vergelijking is.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2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weet je dat een kwadratische vergelijking twee oplossingen kan hebben.</a:t>
            </a:r>
            <a:endParaRPr lang="nl-NL" sz="2200" dirty="0">
              <a:effectLst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575935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574C7B-85E1-4AF1-98EF-A82CAEBDE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Oplossing zoeken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5230119C-3D1F-4098-BEDC-80B8F0F2C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0836" y="2069786"/>
            <a:ext cx="2878031" cy="4394413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078E86B2-439F-4F5E-84C8-70BB48F54B71}"/>
              </a:ext>
            </a:extLst>
          </p:cNvPr>
          <p:cNvSpPr txBox="1"/>
          <p:nvPr/>
        </p:nvSpPr>
        <p:spPr>
          <a:xfrm>
            <a:off x="5526157" y="6396335"/>
            <a:ext cx="6574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Kwadratisch Verband; 10. Oplossing zoeken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03DC3DF7-F8A6-44DF-ADA8-63D9CA8CFBC9}"/>
              </a:ext>
            </a:extLst>
          </p:cNvPr>
          <p:cNvSpPr txBox="1"/>
          <p:nvPr/>
        </p:nvSpPr>
        <p:spPr>
          <a:xfrm>
            <a:off x="5088835" y="2069786"/>
            <a:ext cx="16432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Formule: y=x</a:t>
            </a:r>
            <a:r>
              <a:rPr lang="nl-NL" baseline="30000" dirty="0"/>
              <a:t>2</a:t>
            </a:r>
          </a:p>
          <a:p>
            <a:endParaRPr lang="nl-NL" baseline="30000" dirty="0"/>
          </a:p>
          <a:p>
            <a:r>
              <a:rPr lang="nl-NL" dirty="0"/>
              <a:t> 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24F71B7F-5E4C-4900-A663-E0EB6EAA69D9}"/>
              </a:ext>
            </a:extLst>
          </p:cNvPr>
          <p:cNvSpPr txBox="1"/>
          <p:nvPr/>
        </p:nvSpPr>
        <p:spPr>
          <a:xfrm>
            <a:off x="5088835" y="2623895"/>
            <a:ext cx="272004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Wanneer is y=9</a:t>
            </a:r>
          </a:p>
          <a:p>
            <a:endParaRPr lang="nl-NL" dirty="0"/>
          </a:p>
          <a:p>
            <a:r>
              <a:rPr lang="nl-NL" dirty="0"/>
              <a:t>Hoe kun je dit oplossen?</a:t>
            </a:r>
          </a:p>
          <a:p>
            <a:endParaRPr lang="nl-NL" dirty="0"/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Aflezen in assenstelsel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Tabel maken en aflezen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Vergelijking oplossen</a:t>
            </a:r>
          </a:p>
        </p:txBody>
      </p:sp>
    </p:spTree>
    <p:extLst>
      <p:ext uri="{BB962C8B-B14F-4D97-AF65-F5344CB8AC3E}">
        <p14:creationId xmlns:p14="http://schemas.microsoft.com/office/powerpoint/2010/main" val="2336479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574C7B-85E1-4AF1-98EF-A82CAEBDE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Oplossing zoeken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078E86B2-439F-4F5E-84C8-70BB48F54B71}"/>
              </a:ext>
            </a:extLst>
          </p:cNvPr>
          <p:cNvSpPr txBox="1"/>
          <p:nvPr/>
        </p:nvSpPr>
        <p:spPr>
          <a:xfrm>
            <a:off x="5526157" y="6396335"/>
            <a:ext cx="6574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Kwadratisch Verband; 10. Oplossing zoeken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03DC3DF7-F8A6-44DF-ADA8-63D9CA8CFBC9}"/>
              </a:ext>
            </a:extLst>
          </p:cNvPr>
          <p:cNvSpPr txBox="1"/>
          <p:nvPr/>
        </p:nvSpPr>
        <p:spPr>
          <a:xfrm>
            <a:off x="5088835" y="2069786"/>
            <a:ext cx="20805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Formule: y=(x+2)</a:t>
            </a:r>
            <a:r>
              <a:rPr lang="nl-NL" baseline="30000" dirty="0"/>
              <a:t>2 </a:t>
            </a:r>
          </a:p>
          <a:p>
            <a:endParaRPr lang="nl-NL" baseline="30000" dirty="0"/>
          </a:p>
          <a:p>
            <a:r>
              <a:rPr lang="nl-NL" dirty="0"/>
              <a:t> 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24F71B7F-5E4C-4900-A663-E0EB6EAA69D9}"/>
              </a:ext>
            </a:extLst>
          </p:cNvPr>
          <p:cNvSpPr txBox="1"/>
          <p:nvPr/>
        </p:nvSpPr>
        <p:spPr>
          <a:xfrm>
            <a:off x="5088835" y="2623895"/>
            <a:ext cx="592886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Wanneer is y=49</a:t>
            </a:r>
          </a:p>
          <a:p>
            <a:endParaRPr lang="nl-NL" dirty="0"/>
          </a:p>
          <a:p>
            <a:r>
              <a:rPr lang="nl-NL" dirty="0"/>
              <a:t>Hoe kun je dit oplossen?</a:t>
            </a:r>
          </a:p>
          <a:p>
            <a:endParaRPr lang="nl-NL" dirty="0"/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Aflezen in assenstelsel, is er niet, dus moet je deze maken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Tabel maken en aflezen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Vergelijking oplossen</a:t>
            </a:r>
          </a:p>
        </p:txBody>
      </p:sp>
    </p:spTree>
    <p:extLst>
      <p:ext uri="{BB962C8B-B14F-4D97-AF65-F5344CB8AC3E}">
        <p14:creationId xmlns:p14="http://schemas.microsoft.com/office/powerpoint/2010/main" val="84562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4AB523-FD8C-46E9-A738-6A9AC641E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 dirty="0"/>
              <a:t>Leerdoelen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8A204F-A04E-4BBF-888A-10CB5750C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dirty="0"/>
              <a:t>Aan het eind van de paragraaf weet je: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kun je een kwadratisch verband herkennen aan de formule.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kun je een tabel bij een kwadratisch verband maken.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kun je een grafiek bij een kwadratisch verband maken.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weet je dat de grafiek van een kwadratisch verband een parabool wordt genoemd.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weet je hoe je aan de formule van een kwadratisch verband kunt zien of je te maken hebt </a:t>
            </a:r>
            <a:br>
              <a:rPr lang="nl-NL" dirty="0"/>
            </a:br>
            <a:r>
              <a:rPr lang="nl-NL" dirty="0"/>
              <a:t>met een </a:t>
            </a:r>
            <a:r>
              <a:rPr lang="nl-NL" dirty="0" err="1"/>
              <a:t>dalparabool</a:t>
            </a:r>
            <a:r>
              <a:rPr lang="nl-NL" dirty="0"/>
              <a:t> of met een bergparabool.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weet je wat wordt bedoeld met de top van een parabool en met het minimum of maximum.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weet je dat een parabool symmetrisch is en dat de </a:t>
            </a:r>
            <a:r>
              <a:rPr lang="nl-NL" dirty="0" err="1"/>
              <a:t>symmetrie-as</a:t>
            </a:r>
            <a:r>
              <a:rPr lang="nl-NL" dirty="0"/>
              <a:t> door de top loopt.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2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weet je wat wordt bedoeld met een kwadratische vergelijking.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2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kun je controleren of een getal de oplossing van een kwadratische vergelijking is.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2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weet je dat een kwadratische vergelijking twee oplossingen kan hebben.</a:t>
            </a:r>
            <a:endParaRPr lang="nl-NL" sz="2200" dirty="0">
              <a:effectLst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endParaRPr lang="nl-NL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17911652-7B0B-4A71-A048-77D4E58EF414}"/>
              </a:ext>
            </a:extLst>
          </p:cNvPr>
          <p:cNvSpPr txBox="1"/>
          <p:nvPr/>
        </p:nvSpPr>
        <p:spPr>
          <a:xfrm>
            <a:off x="5835507" y="6396335"/>
            <a:ext cx="6265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Kwadratisch Verband; 8. Formule/grafiek</a:t>
            </a:r>
          </a:p>
        </p:txBody>
      </p:sp>
    </p:spTree>
    <p:extLst>
      <p:ext uri="{BB962C8B-B14F-4D97-AF65-F5344CB8AC3E}">
        <p14:creationId xmlns:p14="http://schemas.microsoft.com/office/powerpoint/2010/main" val="1896787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4AB523-FD8C-46E9-A738-6A9AC641E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 dirty="0"/>
              <a:t>Kwadratisch verband, tabel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17911652-7B0B-4A71-A048-77D4E58EF414}"/>
              </a:ext>
            </a:extLst>
          </p:cNvPr>
          <p:cNvSpPr txBox="1"/>
          <p:nvPr/>
        </p:nvSpPr>
        <p:spPr>
          <a:xfrm>
            <a:off x="5835507" y="6396335"/>
            <a:ext cx="6265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Kwadratisch Verband; 8. Formule/grafiek</a:t>
            </a:r>
          </a:p>
        </p:txBody>
      </p:sp>
      <p:pic>
        <p:nvPicPr>
          <p:cNvPr id="1026" name="Picture 2" descr="Wiskunde op het net">
            <a:extLst>
              <a:ext uri="{FF2B5EF4-FFF2-40B4-BE49-F238E27FC236}">
                <a16:creationId xmlns:a16="http://schemas.microsoft.com/office/drawing/2014/main" id="{0C67B108-7506-46AB-9231-39C4237977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506" y="3908351"/>
            <a:ext cx="5005240" cy="2119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1.1 lineair en kwadratisch verband / Hoofdstuk 1 Grafieken en ...">
            <a:extLst>
              <a:ext uri="{FF2B5EF4-FFF2-40B4-BE49-F238E27FC236}">
                <a16:creationId xmlns:a16="http://schemas.microsoft.com/office/drawing/2014/main" id="{094D2EB5-9B00-44A4-AEF7-BBFBE09916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25"/>
          <a:stretch/>
        </p:blipFill>
        <p:spPr bwMode="auto">
          <a:xfrm>
            <a:off x="572087" y="1933310"/>
            <a:ext cx="6527466" cy="1975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688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56829"/>
          </a:xfrm>
        </p:spPr>
        <p:txBody>
          <a:bodyPr/>
          <a:lstStyle/>
          <a:p>
            <a:r>
              <a:rPr lang="nl-NL" dirty="0"/>
              <a:t>Kwadratisch verband, grafiek 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40616658-8442-4C08-840D-4BB46125A9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690" y="1224062"/>
            <a:ext cx="3201588" cy="4888446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A9AC6A70-C083-4D37-A00B-CF5F4F3232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8553" y="1143432"/>
            <a:ext cx="2720264" cy="4300332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F708E434-FFFF-4CE3-82FC-5FDABC8BA2F4}"/>
              </a:ext>
            </a:extLst>
          </p:cNvPr>
          <p:cNvSpPr txBox="1"/>
          <p:nvPr/>
        </p:nvSpPr>
        <p:spPr>
          <a:xfrm>
            <a:off x="5835507" y="6396335"/>
            <a:ext cx="6265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Kwadratisch Verband; 8. Formule/grafiek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32839550-F0B7-40B2-8855-E9599D140CF8}"/>
              </a:ext>
            </a:extLst>
          </p:cNvPr>
          <p:cNvSpPr txBox="1"/>
          <p:nvPr/>
        </p:nvSpPr>
        <p:spPr>
          <a:xfrm>
            <a:off x="4501661" y="5672823"/>
            <a:ext cx="4823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Waar ligt de top van deze parabolen?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D189BD82-708D-4281-9363-41C5A161F139}"/>
              </a:ext>
            </a:extLst>
          </p:cNvPr>
          <p:cNvSpPr txBox="1"/>
          <p:nvPr/>
        </p:nvSpPr>
        <p:spPr>
          <a:xfrm>
            <a:off x="7835296" y="1987825"/>
            <a:ext cx="3945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Grafieken lijken erg op elkaar, hoe komt dat?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A6889879-6AFE-4C70-80B6-0C15678A0876}"/>
              </a:ext>
            </a:extLst>
          </p:cNvPr>
          <p:cNvSpPr txBox="1"/>
          <p:nvPr/>
        </p:nvSpPr>
        <p:spPr>
          <a:xfrm>
            <a:off x="7646505" y="2941982"/>
            <a:ext cx="41346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Y=x</a:t>
            </a:r>
            <a:r>
              <a:rPr lang="nl-NL" baseline="30000" dirty="0"/>
              <a:t>2 </a:t>
            </a:r>
            <a:r>
              <a:rPr lang="nl-NL" dirty="0"/>
              <a:t>-&gt; </a:t>
            </a:r>
            <a:r>
              <a:rPr lang="nl-NL" dirty="0" err="1"/>
              <a:t>dalparabool</a:t>
            </a:r>
            <a:endParaRPr lang="nl-NL" baseline="30000" dirty="0"/>
          </a:p>
          <a:p>
            <a:r>
              <a:rPr lang="nl-NL" dirty="0"/>
              <a:t>Y=-x</a:t>
            </a:r>
            <a:r>
              <a:rPr lang="nl-NL" baseline="30000" dirty="0"/>
              <a:t>2</a:t>
            </a:r>
            <a:r>
              <a:rPr lang="nl-NL" dirty="0"/>
              <a:t> -&gt; bergparabool</a:t>
            </a:r>
          </a:p>
          <a:p>
            <a:endParaRPr lang="nl-NL" dirty="0"/>
          </a:p>
          <a:p>
            <a:r>
              <a:rPr lang="nl-NL" dirty="0"/>
              <a:t>Conclusie,</a:t>
            </a:r>
          </a:p>
          <a:p>
            <a:r>
              <a:rPr lang="nl-NL" dirty="0"/>
              <a:t>Altijd </a:t>
            </a:r>
            <a:r>
              <a:rPr lang="nl-NL" dirty="0" err="1"/>
              <a:t>dalparabool</a:t>
            </a:r>
            <a:r>
              <a:rPr lang="nl-NL" dirty="0"/>
              <a:t>, behalve als er een - voor X staat</a:t>
            </a:r>
          </a:p>
        </p:txBody>
      </p:sp>
    </p:spTree>
    <p:extLst>
      <p:ext uri="{BB962C8B-B14F-4D97-AF65-F5344CB8AC3E}">
        <p14:creationId xmlns:p14="http://schemas.microsoft.com/office/powerpoint/2010/main" val="842618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F186FC-95D5-4BBF-AF87-606E19E98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Tabel bij formule en grafiek tekenen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C8A1EE12-CE66-4A91-B24E-150916A767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741" y="2160298"/>
            <a:ext cx="8472315" cy="2693056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A22FECFC-5305-4019-84B5-15D030BF3EB5}"/>
              </a:ext>
            </a:extLst>
          </p:cNvPr>
          <p:cNvSpPr txBox="1"/>
          <p:nvPr/>
        </p:nvSpPr>
        <p:spPr>
          <a:xfrm>
            <a:off x="5835507" y="6396335"/>
            <a:ext cx="6265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Kwadratisch Verband; 8. Formule/grafiek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32AB903-5F89-42E2-82C4-B292EE84BDD6}"/>
              </a:ext>
            </a:extLst>
          </p:cNvPr>
          <p:cNvSpPr txBox="1"/>
          <p:nvPr/>
        </p:nvSpPr>
        <p:spPr>
          <a:xfrm>
            <a:off x="879887" y="5276292"/>
            <a:ext cx="99112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Dit zou je met een rekenschema kunnen doen, hoe stel je deze op?</a:t>
            </a:r>
          </a:p>
        </p:txBody>
      </p:sp>
    </p:spTree>
    <p:extLst>
      <p:ext uri="{BB962C8B-B14F-4D97-AF65-F5344CB8AC3E}">
        <p14:creationId xmlns:p14="http://schemas.microsoft.com/office/powerpoint/2010/main" val="716174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4AB523-FD8C-46E9-A738-6A9AC641E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 dirty="0"/>
              <a:t>Leerdoelen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17911652-7B0B-4A71-A048-77D4E58EF414}"/>
              </a:ext>
            </a:extLst>
          </p:cNvPr>
          <p:cNvSpPr txBox="1"/>
          <p:nvPr/>
        </p:nvSpPr>
        <p:spPr>
          <a:xfrm>
            <a:off x="5835507" y="6396335"/>
            <a:ext cx="6265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Kwadratisch Verband; 8. Formule/grafiek</a:t>
            </a:r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E9327BC2-77C4-4BD1-AB7B-E1235463BFBB}"/>
              </a:ext>
            </a:extLst>
          </p:cNvPr>
          <p:cNvSpPr txBox="1">
            <a:spLocks/>
          </p:cNvSpPr>
          <p:nvPr/>
        </p:nvSpPr>
        <p:spPr>
          <a:xfrm>
            <a:off x="905124" y="1913615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 fontScale="77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" panose="020F0502020204030204" pitchFamily="34" charset="0"/>
              <a:buNone/>
            </a:pPr>
            <a:r>
              <a:rPr lang="nl-NL" dirty="0"/>
              <a:t>Aan het eind van de paragraaf weet je: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trike="sngStrike" dirty="0"/>
              <a:t>kun je een kwadratisch verband herkennen aan de formule.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trike="sngStrike" dirty="0"/>
              <a:t>kun je een tabel bij een kwadratisch verband maken.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trike="sngStrike" dirty="0"/>
              <a:t>kun je een grafiek bij een kwadratisch verband maken.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weet je dat de grafiek van een kwadratisch verband een parabool wordt genoemd.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weet je hoe je aan de formule van een kwadratisch verband kunt zien of je te maken hebt </a:t>
            </a:r>
            <a:br>
              <a:rPr lang="nl-NL" dirty="0"/>
            </a:br>
            <a:r>
              <a:rPr lang="nl-NL" dirty="0"/>
              <a:t>met een </a:t>
            </a:r>
            <a:r>
              <a:rPr lang="nl-NL" dirty="0" err="1"/>
              <a:t>dalparabool</a:t>
            </a:r>
            <a:r>
              <a:rPr lang="nl-NL" dirty="0"/>
              <a:t> of met een bergparabool.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weet je wat wordt bedoeld met de top van een parabool en met het minimum of maximum.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weet je dat een parabool symmetrisch is en dat de </a:t>
            </a:r>
            <a:r>
              <a:rPr lang="nl-NL" dirty="0" err="1"/>
              <a:t>symmetrie-as</a:t>
            </a:r>
            <a:r>
              <a:rPr lang="nl-NL" dirty="0"/>
              <a:t> door de top loopt.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200" dirty="0">
                <a:ea typeface="Times New Roman" panose="02020603050405020304" pitchFamily="18" charset="0"/>
                <a:cs typeface="Arial" panose="020B0604020202020204" pitchFamily="34" charset="0"/>
              </a:rPr>
              <a:t>weet je wat wordt bedoeld met een kwadratische vergelijking.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200" dirty="0">
                <a:ea typeface="Times New Roman" panose="02020603050405020304" pitchFamily="18" charset="0"/>
                <a:cs typeface="Arial" panose="020B0604020202020204" pitchFamily="34" charset="0"/>
              </a:rPr>
              <a:t>kun je controleren of een getal de oplossing van een kwadratische vergelijking is.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200" dirty="0">
                <a:ea typeface="Times New Roman" panose="02020603050405020304" pitchFamily="18" charset="0"/>
                <a:cs typeface="Arial" panose="020B0604020202020204" pitchFamily="34" charset="0"/>
              </a:rPr>
              <a:t>weet je dat een kwadratische vergelijking twee oplossingen kan hebben.</a:t>
            </a:r>
            <a:endParaRPr lang="nl-NL" sz="2200" dirty="0"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47894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Parabolen en symmetrie 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9576" y="1772817"/>
            <a:ext cx="3600400" cy="268670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0016" y="1628800"/>
            <a:ext cx="3383260" cy="3383260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CF81F805-B75B-4982-91E4-50EDF346B5B8}"/>
              </a:ext>
            </a:extLst>
          </p:cNvPr>
          <p:cNvSpPr txBox="1"/>
          <p:nvPr/>
        </p:nvSpPr>
        <p:spPr>
          <a:xfrm>
            <a:off x="5835507" y="6396335"/>
            <a:ext cx="6265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Kwadratisch Verband; 9. Parabool</a:t>
            </a:r>
          </a:p>
        </p:txBody>
      </p:sp>
    </p:spTree>
    <p:extLst>
      <p:ext uri="{BB962C8B-B14F-4D97-AF65-F5344CB8AC3E}">
        <p14:creationId xmlns:p14="http://schemas.microsoft.com/office/powerpoint/2010/main" val="539711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Toppen van een Parabool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886" y="1893081"/>
            <a:ext cx="3759200" cy="4381500"/>
          </a:xfrm>
          <a:prstGeom prst="rect">
            <a:avLst/>
          </a:prstGeom>
        </p:spPr>
      </p:pic>
      <p:pic>
        <p:nvPicPr>
          <p:cNvPr id="2052" name="Picture 4" descr="Afbeeldingsresultaat voor parabool en top">
            <a:extLst>
              <a:ext uri="{FF2B5EF4-FFF2-40B4-BE49-F238E27FC236}">
                <a16:creationId xmlns:a16="http://schemas.microsoft.com/office/drawing/2014/main" id="{3BE52473-15A0-4575-AE0A-6F46BCB606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1234" y="2148607"/>
            <a:ext cx="6253886" cy="3631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592E37E5-F882-414A-8058-AC404FD7443A}"/>
              </a:ext>
            </a:extLst>
          </p:cNvPr>
          <p:cNvSpPr txBox="1"/>
          <p:nvPr/>
        </p:nvSpPr>
        <p:spPr>
          <a:xfrm>
            <a:off x="5835507" y="6396335"/>
            <a:ext cx="6265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Kwadratisch Verband; 9. Parabool</a:t>
            </a:r>
          </a:p>
        </p:txBody>
      </p:sp>
    </p:spTree>
    <p:extLst>
      <p:ext uri="{BB962C8B-B14F-4D97-AF65-F5344CB8AC3E}">
        <p14:creationId xmlns:p14="http://schemas.microsoft.com/office/powerpoint/2010/main" val="2705873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Tekenen van grafiek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592E37E5-F882-414A-8058-AC404FD7443A}"/>
              </a:ext>
            </a:extLst>
          </p:cNvPr>
          <p:cNvSpPr txBox="1"/>
          <p:nvPr/>
        </p:nvSpPr>
        <p:spPr>
          <a:xfrm>
            <a:off x="5835507" y="6396335"/>
            <a:ext cx="6265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Kwadratisch Verband; 9. Parabool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8A78FB57-C2D8-459B-A63A-F77043D48D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993" y="2035906"/>
            <a:ext cx="7389455" cy="2786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249676"/>
      </p:ext>
    </p:extLst>
  </p:cSld>
  <p:clrMapOvr>
    <a:masterClrMapping/>
  </p:clrMapOvr>
</p:sld>
</file>

<file path=ppt/theme/theme1.xml><?xml version="1.0" encoding="utf-8"?>
<a:theme xmlns:a="http://schemas.openxmlformats.org/drawingml/2006/main" name="Terugblik">
  <a:themeElements>
    <a:clrScheme name="Terugblik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Terugbli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rugbli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6874CCE2F281429577372E8234F084" ma:contentTypeVersion="2" ma:contentTypeDescription="Een nieuw document maken." ma:contentTypeScope="" ma:versionID="4bbb3181e3369cd85ec2b1863423be74">
  <xsd:schema xmlns:xsd="http://www.w3.org/2001/XMLSchema" xmlns:xs="http://www.w3.org/2001/XMLSchema" xmlns:p="http://schemas.microsoft.com/office/2006/metadata/properties" xmlns:ns2="5b4ce638-4980-4cd5-a94c-6f7c3f328b65" targetNamespace="http://schemas.microsoft.com/office/2006/metadata/properties" ma:root="true" ma:fieldsID="464ced9e5eebf34dfce6811add9f331b" ns2:_="">
    <xsd:import namespace="5b4ce638-4980-4cd5-a94c-6f7c3f328b65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4ce638-4980-4cd5-a94c-6f7c3f328b6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17F4E0A-8C11-4AAA-8A13-2D40BEEC84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4ce638-4980-4cd5-a94c-6f7c3f328b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B5AABD5-6D1D-4524-BC55-5DB02D2B87D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09AB79C-E96F-45E1-B733-4F80FC78F69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168</TotalTime>
  <Words>758</Words>
  <Application>Microsoft Office PowerPoint</Application>
  <PresentationFormat>Breedbeeld</PresentationFormat>
  <Paragraphs>96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Terugblik</vt:lpstr>
      <vt:lpstr>Thema Kwadratisch verband </vt:lpstr>
      <vt:lpstr>Leerdoelen</vt:lpstr>
      <vt:lpstr>Kwadratisch verband, tabel</vt:lpstr>
      <vt:lpstr>Kwadratisch verband, grafiek </vt:lpstr>
      <vt:lpstr>Tabel bij formule en grafiek tekenen</vt:lpstr>
      <vt:lpstr>Leerdoelen</vt:lpstr>
      <vt:lpstr>Parabolen en symmetrie </vt:lpstr>
      <vt:lpstr>Toppen van een Parabool</vt:lpstr>
      <vt:lpstr>Tekenen van grafiek</vt:lpstr>
      <vt:lpstr>Toppen van een Parabool</vt:lpstr>
      <vt:lpstr>Leerdoelen</vt:lpstr>
      <vt:lpstr>Oplossing zoeken</vt:lpstr>
      <vt:lpstr>Oplossing zoeken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Thema 2, Situaties en verbanden </dc:title>
  <dc:creator>Selten,  H.</dc:creator>
  <cp:lastModifiedBy>Harm Selten</cp:lastModifiedBy>
  <cp:revision>2</cp:revision>
  <dcterms:created xsi:type="dcterms:W3CDTF">2019-06-13T08:20:54Z</dcterms:created>
  <dcterms:modified xsi:type="dcterms:W3CDTF">2020-07-03T09:29:42Z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0x010100796874CCE2F281429577372E8234F084</vt:lpwstr>
  </property>
</Properties>
</file>